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officedocument.obfuscatedFont" Extension="odttf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8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16.xml"/>
  <Override ContentType="application/vnd.openxmlformats-officedocument.presentationml.slideLayout+xml" PartName="/ppt/slideLayouts/slideLayout20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7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2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6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</p:sldIdLst>
  <p:sldSz cy="5143500" cx="9144000"/>
  <p:notesSz cx="6858000" cy="9144000"/>
  <p:embeddedFontLst>
    <p:embeddedFont>
      <p:font typeface="Fira Sans Extra Condensed Medium"/>
      <p:regular r:id="rId19"/>
      <p:bold r:id="rId20"/>
      <p:italic r:id="rId21"/>
      <p:boldItalic r:id="rId22"/>
    </p:embeddedFont>
    <p:embeddedFont>
      <p:font typeface="Livvic"/>
      <p:regular r:id="rId23"/>
      <p:bold r:id="rId24"/>
      <p:italic r:id="rId25"/>
      <p:boldItalic r:id="rId26"/>
    </p:embeddedFont>
    <p:embeddedFont>
      <p:font typeface="Catamaran Light"/>
      <p:regular r:id="rId27"/>
      <p:bold r:id="rId28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font" Target="fonts/FiraSansExtraCondensedMedium-bold.fntdata"/><Relationship Id="rId22" Type="http://schemas.openxmlformats.org/officeDocument/2006/relationships/font" Target="fonts/FiraSansExtraCondensedMedium-boldItalic.fntdata"/><Relationship Id="rId21" Type="http://schemas.openxmlformats.org/officeDocument/2006/relationships/font" Target="fonts/FiraSansExtraCondensedMedium-italic.fntdata"/><Relationship Id="rId24" Type="http://schemas.openxmlformats.org/officeDocument/2006/relationships/font" Target="fonts/Livvic-bold.fntdata"/><Relationship Id="rId23" Type="http://schemas.openxmlformats.org/officeDocument/2006/relationships/font" Target="fonts/Livvic-regular.fntdata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font" Target="fonts/Livvic-boldItalic.fntdata"/><Relationship Id="rId25" Type="http://schemas.openxmlformats.org/officeDocument/2006/relationships/font" Target="fonts/Livvic-italic.fntdata"/><Relationship Id="rId28" Type="http://schemas.openxmlformats.org/officeDocument/2006/relationships/font" Target="fonts/CatamaranLight-bold.fntdata"/><Relationship Id="rId27" Type="http://schemas.openxmlformats.org/officeDocument/2006/relationships/font" Target="fonts/CatamaranLight-regular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font" Target="fonts/FiraSansExtraCondensedMedium-regular.fntdata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4dfce81f19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" name="Google Shape;117;g4dfce81f19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2" name="Shape 2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3" name="Google Shape;213;g2ea080508e7_0_6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4" name="Google Shape;214;g2ea080508e7_0_6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2ea080508e7_0_7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3" name="Google Shape;223;g2ea080508e7_0_7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0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2ea080508e7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2ea080508e7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5158d5a3ec_0_27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5158d5a3ec_0_27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 sz="1200">
              <a:solidFill>
                <a:srgbClr val="3C4043"/>
              </a:solidFill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55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g5465e7bc0b_1_4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7" name="Google Shape;257;g5465e7bc0b_1_4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g33e13d9a7e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7" name="Google Shape;127;g33e13d9a7e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t/>
            </a:r>
            <a:endParaRPr b="1" sz="1200">
              <a:solidFill>
                <a:srgbClr val="3C4043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g5522eb7919_1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4" name="Google Shape;144;g5522eb7919_1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33e13d9a7e_0_5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33e13d9a7e_0_5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2ea080508e7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2ea080508e7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2ea080508e7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2ea080508e7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2ea080508e7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2ea080508e7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33e13d9a7e_0_79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5" name="Google Shape;195;g33e13d9a7e_0_79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/>
              <a:t>\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3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" name="Google Shape;204;g2ea080508e7_0_5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5" name="Google Shape;205;g2ea080508e7_0_5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1"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pening slide">
  <p:cSld name="CUSTOM_7">
    <p:spTree>
      <p:nvGrpSpPr>
        <p:cNvPr id="8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 txBox="1"/>
          <p:nvPr>
            <p:ph type="ctrTitle"/>
          </p:nvPr>
        </p:nvSpPr>
        <p:spPr>
          <a:xfrm>
            <a:off x="1039575" y="1701225"/>
            <a:ext cx="4592400" cy="17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0" name="Google Shape;10;p2"/>
          <p:cNvSpPr txBox="1"/>
          <p:nvPr>
            <p:ph idx="1" type="subTitle"/>
          </p:nvPr>
        </p:nvSpPr>
        <p:spPr>
          <a:xfrm>
            <a:off x="1039575" y="3206400"/>
            <a:ext cx="24021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None/>
              <a:defRPr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title">
  <p:cSld name="CUSTOM_35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1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None/>
              <a:defRPr sz="3600"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">
  <p:cSld name="CUSTOM_38">
    <p:spTree>
      <p:nvGrpSpPr>
        <p:cNvPr id="63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p12"/>
          <p:cNvSpPr txBox="1"/>
          <p:nvPr>
            <p:ph type="ctrTitle"/>
          </p:nvPr>
        </p:nvSpPr>
        <p:spPr>
          <a:xfrm>
            <a:off x="769725" y="1310050"/>
            <a:ext cx="34302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65" name="Google Shape;65;p12"/>
          <p:cNvSpPr txBox="1"/>
          <p:nvPr>
            <p:ph hasCustomPrompt="1" idx="2" type="title"/>
          </p:nvPr>
        </p:nvSpPr>
        <p:spPr>
          <a:xfrm rot="5400000">
            <a:off x="7142178" y="3570226"/>
            <a:ext cx="17388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6000"/>
              <a:buFont typeface="Fira Sans Extra Condensed Medium"/>
              <a:buNone/>
              <a:defRPr sz="60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ix columns">
  <p:cSld name="CUSTOM_30">
    <p:spTree>
      <p:nvGrpSpPr>
        <p:cNvPr id="66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3"/>
          <p:cNvSpPr txBox="1"/>
          <p:nvPr>
            <p:ph type="ctrTitle"/>
          </p:nvPr>
        </p:nvSpPr>
        <p:spPr>
          <a:xfrm>
            <a:off x="656422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68" name="Google Shape;68;p13"/>
          <p:cNvSpPr txBox="1"/>
          <p:nvPr>
            <p:ph idx="1" type="subTitle"/>
          </p:nvPr>
        </p:nvSpPr>
        <p:spPr>
          <a:xfrm>
            <a:off x="656425" y="18867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13"/>
          <p:cNvSpPr txBox="1"/>
          <p:nvPr>
            <p:ph idx="2" type="ctrTitle"/>
          </p:nvPr>
        </p:nvSpPr>
        <p:spPr>
          <a:xfrm>
            <a:off x="2650710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0" name="Google Shape;70;p13"/>
          <p:cNvSpPr txBox="1"/>
          <p:nvPr>
            <p:ph idx="3" type="subTitle"/>
          </p:nvPr>
        </p:nvSpPr>
        <p:spPr>
          <a:xfrm>
            <a:off x="2610700" y="18867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1" name="Google Shape;71;p13"/>
          <p:cNvSpPr txBox="1"/>
          <p:nvPr>
            <p:ph idx="4" type="ctrTitle"/>
          </p:nvPr>
        </p:nvSpPr>
        <p:spPr>
          <a:xfrm>
            <a:off x="4638106" y="13944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2" name="Google Shape;72;p13"/>
          <p:cNvSpPr txBox="1"/>
          <p:nvPr>
            <p:ph idx="5" type="subTitle"/>
          </p:nvPr>
        </p:nvSpPr>
        <p:spPr>
          <a:xfrm>
            <a:off x="4878076" y="18867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3" name="Google Shape;73;p13"/>
          <p:cNvSpPr txBox="1"/>
          <p:nvPr>
            <p:ph idx="6" type="ctrTitle"/>
          </p:nvPr>
        </p:nvSpPr>
        <p:spPr>
          <a:xfrm rot="5400000">
            <a:off x="6865575" y="1466125"/>
            <a:ext cx="25530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74" name="Google Shape;74;p13"/>
          <p:cNvSpPr txBox="1"/>
          <p:nvPr>
            <p:ph idx="7" type="ctrTitle"/>
          </p:nvPr>
        </p:nvSpPr>
        <p:spPr>
          <a:xfrm>
            <a:off x="656422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5" name="Google Shape;75;p13"/>
          <p:cNvSpPr txBox="1"/>
          <p:nvPr>
            <p:ph idx="8" type="subTitle"/>
          </p:nvPr>
        </p:nvSpPr>
        <p:spPr>
          <a:xfrm>
            <a:off x="656425" y="3860125"/>
            <a:ext cx="1563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6" name="Google Shape;76;p13"/>
          <p:cNvSpPr txBox="1"/>
          <p:nvPr>
            <p:ph idx="9" type="ctrTitle"/>
          </p:nvPr>
        </p:nvSpPr>
        <p:spPr>
          <a:xfrm>
            <a:off x="2650710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7" name="Google Shape;77;p13"/>
          <p:cNvSpPr txBox="1"/>
          <p:nvPr>
            <p:ph idx="13" type="subTitle"/>
          </p:nvPr>
        </p:nvSpPr>
        <p:spPr>
          <a:xfrm>
            <a:off x="2610700" y="3860125"/>
            <a:ext cx="19614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78" name="Google Shape;78;p13"/>
          <p:cNvSpPr txBox="1"/>
          <p:nvPr>
            <p:ph idx="14" type="ctrTitle"/>
          </p:nvPr>
        </p:nvSpPr>
        <p:spPr>
          <a:xfrm>
            <a:off x="4638106" y="3367816"/>
            <a:ext cx="188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79" name="Google Shape;79;p13"/>
          <p:cNvSpPr txBox="1"/>
          <p:nvPr>
            <p:ph idx="15" type="subTitle"/>
          </p:nvPr>
        </p:nvSpPr>
        <p:spPr>
          <a:xfrm>
            <a:off x="4878076" y="3860125"/>
            <a:ext cx="1648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design">
  <p:cSld name="CUSTOM_31"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4"/>
          <p:cNvSpPr txBox="1"/>
          <p:nvPr>
            <p:ph type="ctrTitle"/>
          </p:nvPr>
        </p:nvSpPr>
        <p:spPr>
          <a:xfrm rot="5400000">
            <a:off x="6603595" y="1930225"/>
            <a:ext cx="3481200" cy="487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1">
  <p:cSld name="CUSTOM_21"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p15"/>
          <p:cNvSpPr txBox="1"/>
          <p:nvPr>
            <p:ph idx="1" type="subTitle"/>
          </p:nvPr>
        </p:nvSpPr>
        <p:spPr>
          <a:xfrm>
            <a:off x="4633950" y="1847896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4" name="Google Shape;84;p15"/>
          <p:cNvSpPr txBox="1"/>
          <p:nvPr>
            <p:ph idx="2" type="subTitle"/>
          </p:nvPr>
        </p:nvSpPr>
        <p:spPr>
          <a:xfrm>
            <a:off x="4633950" y="3827870"/>
            <a:ext cx="18180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85" name="Google Shape;85;p15"/>
          <p:cNvSpPr txBox="1"/>
          <p:nvPr>
            <p:ph type="ctrTitle"/>
          </p:nvPr>
        </p:nvSpPr>
        <p:spPr>
          <a:xfrm>
            <a:off x="4633950" y="1539296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6" name="Google Shape;86;p15"/>
          <p:cNvSpPr txBox="1"/>
          <p:nvPr>
            <p:ph idx="3" type="ctrTitle"/>
          </p:nvPr>
        </p:nvSpPr>
        <p:spPr>
          <a:xfrm>
            <a:off x="4633950" y="351927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87" name="Google Shape;87;p15"/>
          <p:cNvSpPr txBox="1"/>
          <p:nvPr>
            <p:ph idx="4" type="ctrTitle"/>
          </p:nvPr>
        </p:nvSpPr>
        <p:spPr>
          <a:xfrm rot="5400000">
            <a:off x="6917175" y="1414524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5">
  <p:cSld name="CUSTOM_32"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>
            <p:ph idx="1" type="subTitle"/>
          </p:nvPr>
        </p:nvSpPr>
        <p:spPr>
          <a:xfrm>
            <a:off x="2258125" y="3106325"/>
            <a:ext cx="3029100" cy="1009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None/>
              <a:defRPr sz="1100"/>
            </a:lvl1pPr>
            <a:lvl2pPr lvl="1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90" name="Google Shape;90;p16"/>
          <p:cNvSpPr txBox="1"/>
          <p:nvPr>
            <p:ph type="ctrTitle"/>
          </p:nvPr>
        </p:nvSpPr>
        <p:spPr>
          <a:xfrm rot="5400000">
            <a:off x="7241489" y="1041025"/>
            <a:ext cx="1702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4">
  <p:cSld name="CUSTOM_33"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idx="1" type="subTitle"/>
          </p:nvPr>
        </p:nvSpPr>
        <p:spPr>
          <a:xfrm flipH="1">
            <a:off x="840600" y="2432150"/>
            <a:ext cx="1650300" cy="753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3" name="Google Shape;93;p17"/>
          <p:cNvSpPr txBox="1"/>
          <p:nvPr>
            <p:ph idx="2" type="subTitle"/>
          </p:nvPr>
        </p:nvSpPr>
        <p:spPr>
          <a:xfrm>
            <a:off x="4702174" y="1049093"/>
            <a:ext cx="19602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4" name="Google Shape;94;p17"/>
          <p:cNvSpPr txBox="1"/>
          <p:nvPr>
            <p:ph type="ctrTitle"/>
          </p:nvPr>
        </p:nvSpPr>
        <p:spPr>
          <a:xfrm>
            <a:off x="-533400" y="2047350"/>
            <a:ext cx="3024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 algn="ctr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5" name="Google Shape;95;p17"/>
          <p:cNvSpPr txBox="1"/>
          <p:nvPr>
            <p:ph idx="3" type="ctrTitle"/>
          </p:nvPr>
        </p:nvSpPr>
        <p:spPr>
          <a:xfrm>
            <a:off x="4702174" y="664293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6" name="Google Shape;96;p17"/>
          <p:cNvSpPr txBox="1"/>
          <p:nvPr>
            <p:ph idx="4" type="subTitle"/>
          </p:nvPr>
        </p:nvSpPr>
        <p:spPr>
          <a:xfrm>
            <a:off x="4702174" y="3788925"/>
            <a:ext cx="22149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97" name="Google Shape;97;p17"/>
          <p:cNvSpPr txBox="1"/>
          <p:nvPr>
            <p:ph idx="5" type="ctrTitle"/>
          </p:nvPr>
        </p:nvSpPr>
        <p:spPr>
          <a:xfrm>
            <a:off x="4702174" y="3389725"/>
            <a:ext cx="24756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/>
        </p:txBody>
      </p:sp>
      <p:sp>
        <p:nvSpPr>
          <p:cNvPr id="98" name="Google Shape;98;p17"/>
          <p:cNvSpPr txBox="1"/>
          <p:nvPr>
            <p:ph idx="6"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  <p:extLst>
    <p:ext uri="{DCECCB84-F9BA-43D5-87BE-67443E8EF086}">
      <p15:sldGuideLst>
        <p15:guide id="1" orient="horz" pos="510">
          <p15:clr>
            <a:srgbClr val="FA7B17"/>
          </p15:clr>
        </p15:guide>
        <p15:guide id="2" pos="454">
          <p15:clr>
            <a:srgbClr val="FA7B17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wo columns 2">
  <p:cSld name="CUSTOM_34"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18"/>
          <p:cNvSpPr txBox="1"/>
          <p:nvPr>
            <p:ph type="ctrTitle"/>
          </p:nvPr>
        </p:nvSpPr>
        <p:spPr>
          <a:xfrm rot="5400000">
            <a:off x="6860962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01" name="Google Shape;101;p18"/>
          <p:cNvSpPr txBox="1"/>
          <p:nvPr>
            <p:ph idx="1" type="subTitle"/>
          </p:nvPr>
        </p:nvSpPr>
        <p:spPr>
          <a:xfrm>
            <a:off x="1579064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2" name="Google Shape;102;p18"/>
          <p:cNvSpPr txBox="1"/>
          <p:nvPr>
            <p:ph idx="2" type="ctrTitle"/>
          </p:nvPr>
        </p:nvSpPr>
        <p:spPr>
          <a:xfrm>
            <a:off x="1579064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103" name="Google Shape;103;p18"/>
          <p:cNvSpPr txBox="1"/>
          <p:nvPr>
            <p:ph idx="3" type="subTitle"/>
          </p:nvPr>
        </p:nvSpPr>
        <p:spPr>
          <a:xfrm>
            <a:off x="4068269" y="2147200"/>
            <a:ext cx="1626600" cy="111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None/>
              <a:defRPr sz="10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04" name="Google Shape;104;p18"/>
          <p:cNvSpPr txBox="1"/>
          <p:nvPr>
            <p:ph idx="4" type="ctrTitle"/>
          </p:nvPr>
        </p:nvSpPr>
        <p:spPr>
          <a:xfrm>
            <a:off x="3075567" y="1762400"/>
            <a:ext cx="2619300" cy="3849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 algn="r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6">
  <p:cSld name="CUSTOM_11_1_2_1"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19"/>
          <p:cNvSpPr txBox="1"/>
          <p:nvPr>
            <p:ph type="ctrTitle"/>
          </p:nvPr>
        </p:nvSpPr>
        <p:spPr>
          <a:xfrm>
            <a:off x="831200" y="376498"/>
            <a:ext cx="386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None/>
              <a:defRPr sz="1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07" name="Google Shape;107;p19"/>
          <p:cNvSpPr txBox="1"/>
          <p:nvPr>
            <p:ph idx="1" type="subTitle"/>
          </p:nvPr>
        </p:nvSpPr>
        <p:spPr>
          <a:xfrm>
            <a:off x="831200" y="2314225"/>
            <a:ext cx="30816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redits">
  <p:cSld name="CUSTOM_25"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20"/>
          <p:cNvSpPr txBox="1"/>
          <p:nvPr>
            <p:ph idx="1" type="body"/>
          </p:nvPr>
        </p:nvSpPr>
        <p:spPr>
          <a:xfrm>
            <a:off x="642050" y="213480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0" name="Google Shape;110;p20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able of contents">
  <p:cSld name="CUSTOM_12">
    <p:spTree>
      <p:nvGrpSpPr>
        <p:cNvPr id="1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3"/>
          <p:cNvSpPr txBox="1"/>
          <p:nvPr>
            <p:ph type="ctrTitle"/>
          </p:nvPr>
        </p:nvSpPr>
        <p:spPr>
          <a:xfrm>
            <a:off x="3423902" y="38747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3" name="Google Shape;13;p3"/>
          <p:cNvSpPr txBox="1"/>
          <p:nvPr>
            <p:ph idx="1" type="subTitle"/>
          </p:nvPr>
        </p:nvSpPr>
        <p:spPr>
          <a:xfrm>
            <a:off x="3423900" y="802521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4" name="Google Shape;14;p3"/>
          <p:cNvSpPr txBox="1"/>
          <p:nvPr>
            <p:ph hasCustomPrompt="1" idx="2" type="title"/>
          </p:nvPr>
        </p:nvSpPr>
        <p:spPr>
          <a:xfrm>
            <a:off x="2023007" y="65411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5" name="Google Shape;15;p3"/>
          <p:cNvSpPr txBox="1"/>
          <p:nvPr>
            <p:ph idx="3" type="ctrTitle"/>
          </p:nvPr>
        </p:nvSpPr>
        <p:spPr>
          <a:xfrm>
            <a:off x="3425264" y="1224286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6" name="Google Shape;16;p3"/>
          <p:cNvSpPr txBox="1"/>
          <p:nvPr>
            <p:ph idx="4" type="subTitle"/>
          </p:nvPr>
        </p:nvSpPr>
        <p:spPr>
          <a:xfrm>
            <a:off x="3425259" y="1638859"/>
            <a:ext cx="19767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17" name="Google Shape;17;p3"/>
          <p:cNvSpPr txBox="1"/>
          <p:nvPr>
            <p:ph hasCustomPrompt="1" idx="5" type="title"/>
          </p:nvPr>
        </p:nvSpPr>
        <p:spPr>
          <a:xfrm>
            <a:off x="2023007" y="148878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18" name="Google Shape;18;p3"/>
          <p:cNvSpPr txBox="1"/>
          <p:nvPr>
            <p:ph idx="6" type="ctrTitle"/>
          </p:nvPr>
        </p:nvSpPr>
        <p:spPr>
          <a:xfrm>
            <a:off x="3427999" y="2061098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19" name="Google Shape;19;p3"/>
          <p:cNvSpPr txBox="1"/>
          <p:nvPr>
            <p:ph idx="7" type="subTitle"/>
          </p:nvPr>
        </p:nvSpPr>
        <p:spPr>
          <a:xfrm>
            <a:off x="3427997" y="2475197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0" name="Google Shape;20;p3"/>
          <p:cNvSpPr txBox="1"/>
          <p:nvPr>
            <p:ph hasCustomPrompt="1" idx="8" type="title"/>
          </p:nvPr>
        </p:nvSpPr>
        <p:spPr>
          <a:xfrm>
            <a:off x="2023007" y="23234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1" name="Google Shape;21;p3"/>
          <p:cNvSpPr txBox="1"/>
          <p:nvPr>
            <p:ph idx="9" type="ctrTitle"/>
          </p:nvPr>
        </p:nvSpPr>
        <p:spPr>
          <a:xfrm rot="5400000">
            <a:off x="6601629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22" name="Google Shape;22;p3"/>
          <p:cNvSpPr txBox="1"/>
          <p:nvPr>
            <p:ph idx="13" type="ctrTitle"/>
          </p:nvPr>
        </p:nvSpPr>
        <p:spPr>
          <a:xfrm>
            <a:off x="3427999" y="2897911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3" name="Google Shape;23;p3"/>
          <p:cNvSpPr txBox="1"/>
          <p:nvPr>
            <p:ph idx="14" type="subTitle"/>
          </p:nvPr>
        </p:nvSpPr>
        <p:spPr>
          <a:xfrm>
            <a:off x="3427997" y="3311534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4" name="Google Shape;24;p3"/>
          <p:cNvSpPr txBox="1"/>
          <p:nvPr>
            <p:ph hasCustomPrompt="1" idx="15" type="title"/>
          </p:nvPr>
        </p:nvSpPr>
        <p:spPr>
          <a:xfrm>
            <a:off x="2023007" y="315813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  <p:sp>
        <p:nvSpPr>
          <p:cNvPr id="25" name="Google Shape;25;p3"/>
          <p:cNvSpPr txBox="1"/>
          <p:nvPr>
            <p:ph idx="16" type="ctrTitle"/>
          </p:nvPr>
        </p:nvSpPr>
        <p:spPr>
          <a:xfrm>
            <a:off x="3427999" y="3734723"/>
            <a:ext cx="2251800" cy="577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1pPr>
            <a:lvl2pPr lvl="1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2pPr>
            <a:lvl3pPr lvl="2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3pPr>
            <a:lvl4pPr lvl="3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4pPr>
            <a:lvl5pPr lvl="4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5pPr>
            <a:lvl6pPr lvl="5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6pPr>
            <a:lvl7pPr lvl="6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7pPr>
            <a:lvl8pPr lvl="7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8pPr>
            <a:lvl9pPr lvl="8" rtl="0">
              <a:spcBef>
                <a:spcPts val="0"/>
              </a:spcBef>
              <a:spcAft>
                <a:spcPts val="0"/>
              </a:spcAft>
              <a:buSzPts val="1200"/>
              <a:buNone/>
              <a:defRPr sz="1200"/>
            </a:lvl9pPr>
          </a:lstStyle>
          <a:p/>
        </p:txBody>
      </p:sp>
      <p:sp>
        <p:nvSpPr>
          <p:cNvPr id="26" name="Google Shape;26;p3"/>
          <p:cNvSpPr txBox="1"/>
          <p:nvPr>
            <p:ph idx="17" type="subTitle"/>
          </p:nvPr>
        </p:nvSpPr>
        <p:spPr>
          <a:xfrm>
            <a:off x="3427997" y="4147872"/>
            <a:ext cx="1906500" cy="57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27" name="Google Shape;27;p3"/>
          <p:cNvSpPr txBox="1"/>
          <p:nvPr>
            <p:ph hasCustomPrompt="1" idx="18" type="title"/>
          </p:nvPr>
        </p:nvSpPr>
        <p:spPr>
          <a:xfrm>
            <a:off x="2023007" y="3992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Font typeface="Fira Sans Extra Condensed Medium"/>
              <a:buNone/>
              <a:defRPr sz="4800">
                <a:latin typeface="Fira Sans Extra Condensed Medium"/>
                <a:ea typeface="Fira Sans Extra Condensed Medium"/>
                <a:cs typeface="Fira Sans Extra Condensed Medium"/>
                <a:sym typeface="Fira Sans Extra Condensed Medium"/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Resources">
  <p:cSld name="CUSTOM_25_1"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1"/>
          <p:cNvSpPr txBox="1"/>
          <p:nvPr>
            <p:ph idx="1" type="body"/>
          </p:nvPr>
        </p:nvSpPr>
        <p:spPr>
          <a:xfrm>
            <a:off x="642050" y="1277550"/>
            <a:ext cx="5308200" cy="147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1pPr>
            <a:lvl2pPr indent="-304800" lvl="1" marL="914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2pPr>
            <a:lvl3pPr indent="-304800" lvl="2" marL="1371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3pPr>
            <a:lvl4pPr indent="-304800" lvl="3" marL="18288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4pPr>
            <a:lvl5pPr indent="-304800" lvl="4" marL="22860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5pPr>
            <a:lvl6pPr indent="-304800" lvl="5" marL="27432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6pPr>
            <a:lvl7pPr indent="-304800" lvl="6" marL="32004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●"/>
              <a:defRPr>
                <a:solidFill>
                  <a:srgbClr val="000000"/>
                </a:solidFill>
              </a:defRPr>
            </a:lvl7pPr>
            <a:lvl8pPr indent="-304800" lvl="7" marL="3657600" rtl="0">
              <a:spcBef>
                <a:spcPts val="1600"/>
              </a:spcBef>
              <a:spcAft>
                <a:spcPts val="0"/>
              </a:spcAft>
              <a:buClr>
                <a:srgbClr val="000000"/>
              </a:buClr>
              <a:buSzPts val="1200"/>
              <a:buChar char="○"/>
              <a:defRPr>
                <a:solidFill>
                  <a:srgbClr val="000000"/>
                </a:solidFill>
              </a:defRPr>
            </a:lvl8pPr>
            <a:lvl9pPr indent="-304800" lvl="8" marL="4114800" rtl="0">
              <a:spcBef>
                <a:spcPts val="1600"/>
              </a:spcBef>
              <a:spcAft>
                <a:spcPts val="1600"/>
              </a:spcAft>
              <a:buClr>
                <a:srgbClr val="000000"/>
              </a:buClr>
              <a:buSzPts val="1200"/>
              <a:buChar char="■"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113" name="Google Shape;113;p21"/>
          <p:cNvSpPr txBox="1"/>
          <p:nvPr>
            <p:ph type="ctrTitle"/>
          </p:nvPr>
        </p:nvSpPr>
        <p:spPr>
          <a:xfrm rot="5400000">
            <a:off x="6923109" y="1407498"/>
            <a:ext cx="24498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114" name="Google Shape;114;p21"/>
          <p:cNvSpPr txBox="1"/>
          <p:nvPr>
            <p:ph idx="2" type="subTitle"/>
          </p:nvPr>
        </p:nvSpPr>
        <p:spPr>
          <a:xfrm>
            <a:off x="642050" y="540000"/>
            <a:ext cx="4655400" cy="960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"/>
              <a:buNone/>
              <a:defRPr>
                <a:solidFill>
                  <a:schemeClr val="lt1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1">
  <p:cSld name="CUSTOM_13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/>
          <p:nvPr>
            <p:ph type="title"/>
          </p:nvPr>
        </p:nvSpPr>
        <p:spPr>
          <a:xfrm>
            <a:off x="672375" y="1432475"/>
            <a:ext cx="3498000" cy="8967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30" name="Google Shape;30;p4"/>
          <p:cNvSpPr txBox="1"/>
          <p:nvPr>
            <p:ph idx="1" type="subTitle"/>
          </p:nvPr>
        </p:nvSpPr>
        <p:spPr>
          <a:xfrm flipH="1">
            <a:off x="1667175" y="2154225"/>
            <a:ext cx="25032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800"/>
              <a:buNone/>
              <a:defRPr sz="28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Four columns 1">
  <p:cSld name="CUSTOM_27_1_1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5"/>
          <p:cNvSpPr txBox="1"/>
          <p:nvPr>
            <p:ph type="ctrTitle"/>
          </p:nvPr>
        </p:nvSpPr>
        <p:spPr>
          <a:xfrm>
            <a:off x="631875" y="842025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3" name="Google Shape;33;p5"/>
          <p:cNvSpPr txBox="1"/>
          <p:nvPr>
            <p:ph idx="1" type="subTitle"/>
          </p:nvPr>
        </p:nvSpPr>
        <p:spPr>
          <a:xfrm>
            <a:off x="631884" y="1410841"/>
            <a:ext cx="2480700" cy="537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4" name="Google Shape;34;p5"/>
          <p:cNvSpPr txBox="1"/>
          <p:nvPr>
            <p:ph idx="2" type="ctrTitle"/>
          </p:nvPr>
        </p:nvSpPr>
        <p:spPr>
          <a:xfrm>
            <a:off x="4213664" y="842025"/>
            <a:ext cx="26979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5" name="Google Shape;35;p5"/>
          <p:cNvSpPr txBox="1"/>
          <p:nvPr>
            <p:ph idx="3" type="subTitle"/>
          </p:nvPr>
        </p:nvSpPr>
        <p:spPr>
          <a:xfrm>
            <a:off x="4213664" y="1410841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6" name="Google Shape;36;p5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37" name="Google Shape;37;p5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38" name="Google Shape;38;p5"/>
          <p:cNvSpPr txBox="1"/>
          <p:nvPr>
            <p:ph idx="6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39" name="Google Shape;39;p5"/>
          <p:cNvSpPr txBox="1"/>
          <p:nvPr>
            <p:ph idx="7" type="ctrTitle"/>
          </p:nvPr>
        </p:nvSpPr>
        <p:spPr>
          <a:xfrm>
            <a:off x="4213664" y="3331934"/>
            <a:ext cx="25860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0" name="Google Shape;40;p5"/>
          <p:cNvSpPr txBox="1"/>
          <p:nvPr>
            <p:ph idx="8" type="subTitle"/>
          </p:nvPr>
        </p:nvSpPr>
        <p:spPr>
          <a:xfrm>
            <a:off x="4213664" y="3914208"/>
            <a:ext cx="2586000" cy="7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hree columns 1">
  <p:cSld name="CUSTOM_27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6"/>
          <p:cNvSpPr txBox="1"/>
          <p:nvPr>
            <p:ph type="ctrTitle"/>
          </p:nvPr>
        </p:nvSpPr>
        <p:spPr>
          <a:xfrm>
            <a:off x="4921575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3" name="Google Shape;43;p6"/>
          <p:cNvSpPr txBox="1"/>
          <p:nvPr>
            <p:ph idx="1" type="subTitle"/>
          </p:nvPr>
        </p:nvSpPr>
        <p:spPr>
          <a:xfrm>
            <a:off x="4921575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4" name="Google Shape;44;p6"/>
          <p:cNvSpPr txBox="1"/>
          <p:nvPr>
            <p:ph idx="2" type="ctrTitle"/>
          </p:nvPr>
        </p:nvSpPr>
        <p:spPr>
          <a:xfrm>
            <a:off x="906139" y="2993035"/>
            <a:ext cx="18282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5" name="Google Shape;45;p6"/>
          <p:cNvSpPr txBox="1"/>
          <p:nvPr>
            <p:ph idx="3" type="subTitle"/>
          </p:nvPr>
        </p:nvSpPr>
        <p:spPr>
          <a:xfrm>
            <a:off x="906139" y="3553810"/>
            <a:ext cx="15222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  <p:sp>
        <p:nvSpPr>
          <p:cNvPr id="46" name="Google Shape;46;p6"/>
          <p:cNvSpPr txBox="1"/>
          <p:nvPr>
            <p:ph idx="4" type="ctrTitle"/>
          </p:nvPr>
        </p:nvSpPr>
        <p:spPr>
          <a:xfrm rot="5400000">
            <a:off x="6685437" y="1646270"/>
            <a:ext cx="2913300" cy="4875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/>
        </p:txBody>
      </p:sp>
      <p:sp>
        <p:nvSpPr>
          <p:cNvPr id="47" name="Google Shape;47;p6"/>
          <p:cNvSpPr txBox="1"/>
          <p:nvPr>
            <p:ph idx="5" type="ctrTitle"/>
          </p:nvPr>
        </p:nvSpPr>
        <p:spPr>
          <a:xfrm>
            <a:off x="2928557" y="2993035"/>
            <a:ext cx="1798800" cy="644700"/>
          </a:xfrm>
          <a:prstGeom prst="rect">
            <a:avLst/>
          </a:prstGeom>
          <a:ln>
            <a:noFill/>
          </a:ln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8" name="Google Shape;48;p6"/>
          <p:cNvSpPr txBox="1"/>
          <p:nvPr>
            <p:ph idx="6" type="subTitle"/>
          </p:nvPr>
        </p:nvSpPr>
        <p:spPr>
          <a:xfrm>
            <a:off x="2928550" y="3553810"/>
            <a:ext cx="14763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>
                <a:solidFill>
                  <a:srgbClr val="000000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None/>
              <a:defRPr sz="1000"/>
            </a:lvl9pPr>
          </a:lstStyle>
          <a:p/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2">
  <p:cSld name="CUSTOM_14">
    <p:spTree>
      <p:nvGrpSpPr>
        <p:cNvPr id="49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7"/>
          <p:cNvSpPr txBox="1"/>
          <p:nvPr>
            <p:ph type="ctrTitle"/>
          </p:nvPr>
        </p:nvSpPr>
        <p:spPr>
          <a:xfrm>
            <a:off x="5432000" y="710675"/>
            <a:ext cx="28881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  <p:sp>
        <p:nvSpPr>
          <p:cNvPr id="51" name="Google Shape;51;p7"/>
          <p:cNvSpPr txBox="1"/>
          <p:nvPr>
            <p:ph idx="1" type="subTitle"/>
          </p:nvPr>
        </p:nvSpPr>
        <p:spPr>
          <a:xfrm>
            <a:off x="5363550" y="2724625"/>
            <a:ext cx="2956500" cy="1784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1pPr>
            <a:lvl2pPr lvl="1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2pPr>
            <a:lvl3pPr lvl="2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3pPr>
            <a:lvl4pPr lvl="3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4pPr>
            <a:lvl5pPr lvl="4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5pPr>
            <a:lvl6pPr lvl="5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6pPr>
            <a:lvl7pPr lvl="6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7pPr>
            <a:lvl8pPr lvl="7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8pPr>
            <a:lvl9pPr lvl="8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/>
            </a:lvl9pPr>
          </a:lstStyle>
          <a:p/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CUSTOM_28"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8"/>
          <p:cNvSpPr txBox="1"/>
          <p:nvPr>
            <p:ph idx="1" type="subTitle"/>
          </p:nvPr>
        </p:nvSpPr>
        <p:spPr>
          <a:xfrm>
            <a:off x="915175" y="3380775"/>
            <a:ext cx="3960600" cy="63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4" name="Google Shape;54;p8"/>
          <p:cNvSpPr txBox="1"/>
          <p:nvPr>
            <p:ph idx="2" type="subTitle"/>
          </p:nvPr>
        </p:nvSpPr>
        <p:spPr>
          <a:xfrm>
            <a:off x="915175" y="4004575"/>
            <a:ext cx="1821000" cy="213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 b="1"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3">
  <p:cSld name="CUSTOM_16"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9"/>
          <p:cNvSpPr txBox="1"/>
          <p:nvPr>
            <p:ph idx="1" type="subTitle"/>
          </p:nvPr>
        </p:nvSpPr>
        <p:spPr>
          <a:xfrm>
            <a:off x="2117847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57" name="Google Shape;57;p9"/>
          <p:cNvSpPr txBox="1"/>
          <p:nvPr>
            <p:ph type="ctrTitle"/>
          </p:nvPr>
        </p:nvSpPr>
        <p:spPr>
          <a:xfrm rot="-5400000">
            <a:off x="-343101" y="1759150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 algn="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 algn="r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+ text 4">
  <p:cSld name="CUSTOM_16_1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0"/>
          <p:cNvSpPr txBox="1"/>
          <p:nvPr>
            <p:ph idx="1" type="subTitle"/>
          </p:nvPr>
        </p:nvSpPr>
        <p:spPr>
          <a:xfrm flipH="1">
            <a:off x="4189625" y="3380460"/>
            <a:ext cx="2951400" cy="295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000"/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/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/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/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/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/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/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/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/>
            </a:lvl9pPr>
          </a:lstStyle>
          <a:p/>
        </p:txBody>
      </p:sp>
      <p:sp>
        <p:nvSpPr>
          <p:cNvPr id="60" name="Google Shape;60;p10"/>
          <p:cNvSpPr txBox="1"/>
          <p:nvPr>
            <p:ph type="ctrTitle"/>
          </p:nvPr>
        </p:nvSpPr>
        <p:spPr>
          <a:xfrm rot="5400000">
            <a:off x="6612409" y="1752564"/>
            <a:ext cx="2888100" cy="89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None/>
              <a:defRPr sz="1600">
                <a:solidFill>
                  <a:srgbClr val="000000"/>
                </a:solidFill>
              </a:defRPr>
            </a:lvl9pPr>
          </a:lstStyle>
          <a:p/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20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21" Type="http://schemas.openxmlformats.org/officeDocument/2006/relationships/theme" Target="../theme/theme1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16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6" Type="http://schemas.openxmlformats.org/officeDocument/2006/relationships/slideLayout" Target="../slideLayouts/slideLayout6.xml"/><Relationship Id="rId18" Type="http://schemas.openxmlformats.org/officeDocument/2006/relationships/slideLayout" Target="../slideLayouts/slideLayout18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Livvic"/>
              <a:buNone/>
              <a:defRPr b="1" sz="2800">
                <a:solidFill>
                  <a:schemeClr val="dk1"/>
                </a:solidFill>
                <a:latin typeface="Livvic"/>
                <a:ea typeface="Livvic"/>
                <a:cs typeface="Livvic"/>
                <a:sym typeface="Livvi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1pPr>
            <a:lvl2pPr indent="-304800" lvl="1" marL="914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2pPr>
            <a:lvl3pPr indent="-304800" lvl="2" marL="1371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3pPr>
            <a:lvl4pPr indent="-304800" lvl="3" marL="18288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4pPr>
            <a:lvl5pPr indent="-304800" lvl="4" marL="22860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5pPr>
            <a:lvl6pPr indent="-304800" lvl="5" marL="27432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6pPr>
            <a:lvl7pPr indent="-304800" lvl="6" marL="32004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●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7pPr>
            <a:lvl8pPr indent="-304800" lvl="7" marL="36576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tamaran Light"/>
              <a:buChar char="○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8pPr>
            <a:lvl9pPr indent="-304800" lvl="8" marL="41148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200"/>
              <a:buFont typeface="Catamaran Light"/>
              <a:buChar char="■"/>
              <a:defRPr sz="12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0.png"/><Relationship Id="rId4" Type="http://schemas.openxmlformats.org/officeDocument/2006/relationships/image" Target="../media/image26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2.png"/><Relationship Id="rId4" Type="http://schemas.openxmlformats.org/officeDocument/2006/relationships/image" Target="../media/image1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7.png"/><Relationship Id="rId4" Type="http://schemas.openxmlformats.org/officeDocument/2006/relationships/image" Target="../media/image14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5.png"/><Relationship Id="rId4" Type="http://schemas.openxmlformats.org/officeDocument/2006/relationships/image" Target="../media/image20.png"/><Relationship Id="rId5" Type="http://schemas.openxmlformats.org/officeDocument/2006/relationships/image" Target="../media/image19.png"/><Relationship Id="rId6" Type="http://schemas.openxmlformats.org/officeDocument/2006/relationships/image" Target="../media/image28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30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9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2.jpg"/><Relationship Id="rId4" Type="http://schemas.openxmlformats.org/officeDocument/2006/relationships/image" Target="../media/image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4.png"/><Relationship Id="rId4" Type="http://schemas.openxmlformats.org/officeDocument/2006/relationships/image" Target="../media/image21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5.png"/><Relationship Id="rId4" Type="http://schemas.openxmlformats.org/officeDocument/2006/relationships/image" Target="../media/image23.png"/><Relationship Id="rId5" Type="http://schemas.openxmlformats.org/officeDocument/2006/relationships/image" Target="../media/image11.png"/><Relationship Id="rId6" Type="http://schemas.openxmlformats.org/officeDocument/2006/relationships/image" Target="../media/image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Relationship Id="rId4" Type="http://schemas.openxmlformats.org/officeDocument/2006/relationships/image" Target="../media/image6.png"/><Relationship Id="rId5" Type="http://schemas.openxmlformats.org/officeDocument/2006/relationships/image" Target="../media/image24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3.jpg"/><Relationship Id="rId4" Type="http://schemas.openxmlformats.org/officeDocument/2006/relationships/image" Target="../media/image16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5.pn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" name="Google Shape;119;p22"/>
          <p:cNvPicPr preferRelativeResize="0"/>
          <p:nvPr/>
        </p:nvPicPr>
        <p:blipFill rotWithShape="1">
          <a:blip r:embed="rId3">
            <a:alphaModFix/>
          </a:blip>
          <a:srcRect b="0" l="13431" r="35979" t="0"/>
          <a:stretch/>
        </p:blipFill>
        <p:spPr>
          <a:xfrm>
            <a:off x="3940124" y="0"/>
            <a:ext cx="5203875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0" name="Google Shape;120;p22"/>
          <p:cNvSpPr/>
          <p:nvPr/>
        </p:nvSpPr>
        <p:spPr>
          <a:xfrm rot="5400000">
            <a:off x="1133550" y="414025"/>
            <a:ext cx="3358800" cy="4366800"/>
          </a:xfrm>
          <a:prstGeom prst="rect">
            <a:avLst/>
          </a:prstGeom>
          <a:solidFill>
            <a:schemeClr val="accent1">
              <a:alpha val="86160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1" name="Google Shape;121;p22"/>
          <p:cNvSpPr txBox="1"/>
          <p:nvPr>
            <p:ph idx="1" type="subTitle"/>
          </p:nvPr>
        </p:nvSpPr>
        <p:spPr>
          <a:xfrm>
            <a:off x="843075" y="3324525"/>
            <a:ext cx="3217200" cy="717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500">
                <a:solidFill>
                  <a:schemeClr val="lt1"/>
                </a:solidFill>
              </a:rPr>
              <a:t>Georgia Tech Event Workshop Series 2025-26</a:t>
            </a:r>
            <a:endParaRPr sz="1500">
              <a:solidFill>
                <a:schemeClr val="lt1"/>
              </a:solidFill>
            </a:endParaRPr>
          </a:p>
        </p:txBody>
      </p:sp>
      <p:sp>
        <p:nvSpPr>
          <p:cNvPr id="122" name="Google Shape;122;p22"/>
          <p:cNvSpPr txBox="1"/>
          <p:nvPr>
            <p:ph type="ctrTitle"/>
          </p:nvPr>
        </p:nvSpPr>
        <p:spPr>
          <a:xfrm>
            <a:off x="762175" y="1451125"/>
            <a:ext cx="4592400" cy="877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chemeClr val="lt1"/>
                </a:solidFill>
              </a:rPr>
              <a:t>Water Quality</a:t>
            </a:r>
            <a:endParaRPr sz="45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123" name="Google Shape;123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129200" y="185150"/>
            <a:ext cx="1782300" cy="1782300"/>
          </a:xfrm>
          <a:prstGeom prst="ellipse">
            <a:avLst/>
          </a:prstGeom>
          <a:noFill/>
          <a:ln cap="flat" cmpd="sng" w="28575">
            <a:solidFill>
              <a:schemeClr val="accent4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24" name="Google Shape;124;p22"/>
          <p:cNvSpPr txBox="1"/>
          <p:nvPr>
            <p:ph type="ctrTitle"/>
          </p:nvPr>
        </p:nvSpPr>
        <p:spPr>
          <a:xfrm>
            <a:off x="843075" y="2557025"/>
            <a:ext cx="4592400" cy="585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rgbClr val="EFD67E"/>
                </a:solidFill>
              </a:rPr>
              <a:t>Division B/C</a:t>
            </a:r>
            <a:endParaRPr sz="2600">
              <a:solidFill>
                <a:srgbClr val="EFD67E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p31"/>
          <p:cNvSpPr/>
          <p:nvPr/>
        </p:nvSpPr>
        <p:spPr>
          <a:xfrm flipH="1">
            <a:off x="-100" y="0"/>
            <a:ext cx="60660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7" name="Google Shape;217;p31"/>
          <p:cNvSpPr txBox="1"/>
          <p:nvPr>
            <p:ph idx="4294967295" type="ctrTitle"/>
          </p:nvPr>
        </p:nvSpPr>
        <p:spPr>
          <a:xfrm>
            <a:off x="426075" y="238650"/>
            <a:ext cx="4592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Question 2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18" name="Google Shape;218;p31"/>
          <p:cNvSpPr txBox="1"/>
          <p:nvPr/>
        </p:nvSpPr>
        <p:spPr>
          <a:xfrm>
            <a:off x="419250" y="1485700"/>
            <a:ext cx="8298900" cy="22320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How does increased agricultural runoff most directly affect dissolved oxygen levels in a freshwater lake?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A. Dissolved oxygen increases due to nutrient input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B. Dissolved oxygen decreases due to eutrophication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C. Dissolved oxygen remains unchanged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D. Dissolved oxygen increases due to photosynthesis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19" name="Google Shape;21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439950" y="1947125"/>
            <a:ext cx="2635025" cy="1469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0" name="Google Shape;220;p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709025" y="3517925"/>
            <a:ext cx="2329651" cy="1582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p32"/>
          <p:cNvSpPr/>
          <p:nvPr/>
        </p:nvSpPr>
        <p:spPr>
          <a:xfrm flipH="1">
            <a:off x="-100" y="0"/>
            <a:ext cx="60660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6" name="Google Shape;226;p32"/>
          <p:cNvSpPr txBox="1"/>
          <p:nvPr>
            <p:ph idx="4294967295" type="ctrTitle"/>
          </p:nvPr>
        </p:nvSpPr>
        <p:spPr>
          <a:xfrm>
            <a:off x="426075" y="238650"/>
            <a:ext cx="4592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Question 3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27" name="Google Shape;227;p32"/>
          <p:cNvSpPr txBox="1"/>
          <p:nvPr/>
        </p:nvSpPr>
        <p:spPr>
          <a:xfrm>
            <a:off x="419250" y="1485700"/>
            <a:ext cx="6903300" cy="7695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The graph shows turbidity levels at four sampling sites along a river.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Which site is most likely located downstream of a construction zone?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28" name="Google Shape;228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2407600"/>
            <a:ext cx="4198188" cy="25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29" name="Google Shape;229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02988" y="2407600"/>
            <a:ext cx="2847975" cy="1609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33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33"/>
          <p:cNvSpPr/>
          <p:nvPr/>
        </p:nvSpPr>
        <p:spPr>
          <a:xfrm flipH="1">
            <a:off x="-100" y="0"/>
            <a:ext cx="60660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35" name="Google Shape;235;p33"/>
          <p:cNvSpPr txBox="1"/>
          <p:nvPr>
            <p:ph idx="4294967295" type="ctrTitle"/>
          </p:nvPr>
        </p:nvSpPr>
        <p:spPr>
          <a:xfrm>
            <a:off x="426075" y="238650"/>
            <a:ext cx="4592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Tips from a Veteran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36" name="Google Shape;236;p33"/>
          <p:cNvSpPr txBox="1"/>
          <p:nvPr/>
        </p:nvSpPr>
        <p:spPr>
          <a:xfrm>
            <a:off x="419250" y="1485700"/>
            <a:ext cx="5020200" cy="16470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Know the rules better than anyone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Organize your cheat sheet strategically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Practice interpretation, not just memorization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Divide responsibilities with your partner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Don’t ignore the salinometer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37" name="Google Shape;237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91850" y="1322400"/>
            <a:ext cx="3399752" cy="2719137"/>
          </a:xfrm>
          <a:prstGeom prst="rect">
            <a:avLst/>
          </a:prstGeom>
          <a:noFill/>
          <a:ln>
            <a:noFill/>
          </a:ln>
        </p:spPr>
      </p:pic>
      <p:pic>
        <p:nvPicPr>
          <p:cNvPr id="238" name="Google Shape;238;p3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63757" y="2827350"/>
            <a:ext cx="1745819" cy="22507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285100"/>
            <a:ext cx="1706000" cy="17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768425" y="3205375"/>
            <a:ext cx="1913050" cy="12226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4"/>
          <p:cNvSpPr/>
          <p:nvPr/>
        </p:nvSpPr>
        <p:spPr>
          <a:xfrm flipH="1">
            <a:off x="-100" y="0"/>
            <a:ext cx="4568700" cy="669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6" name="Google Shape;246;p34"/>
          <p:cNvSpPr/>
          <p:nvPr/>
        </p:nvSpPr>
        <p:spPr>
          <a:xfrm>
            <a:off x="4568700" y="669700"/>
            <a:ext cx="4568700" cy="222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47" name="Google Shape;247;p34"/>
          <p:cNvSpPr txBox="1"/>
          <p:nvPr>
            <p:ph idx="5" type="subTitle"/>
          </p:nvPr>
        </p:nvSpPr>
        <p:spPr>
          <a:xfrm>
            <a:off x="631884" y="3914208"/>
            <a:ext cx="2480700" cy="946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Yes, Saturn is the ringed one. This planet is a gas giant, and it’s composed mostly of hydrogen and helium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8" name="Google Shape;248;p34"/>
          <p:cNvSpPr txBox="1"/>
          <p:nvPr>
            <p:ph idx="4" type="ctrTitle"/>
          </p:nvPr>
        </p:nvSpPr>
        <p:spPr>
          <a:xfrm>
            <a:off x="631883" y="3331927"/>
            <a:ext cx="287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SUBWAY STATIONS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49" name="Google Shape;249;p34"/>
          <p:cNvSpPr txBox="1"/>
          <p:nvPr>
            <p:ph type="ctrTitle"/>
          </p:nvPr>
        </p:nvSpPr>
        <p:spPr>
          <a:xfrm>
            <a:off x="600900" y="1427550"/>
            <a:ext cx="3366900" cy="5940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Science Olympiad Wiki</a:t>
            </a:r>
            <a:endParaRPr sz="2200">
              <a:solidFill>
                <a:schemeClr val="dk1"/>
              </a:solidFill>
            </a:endParaRPr>
          </a:p>
        </p:txBody>
      </p:sp>
      <p:sp>
        <p:nvSpPr>
          <p:cNvPr id="250" name="Google Shape;250;p34"/>
          <p:cNvSpPr/>
          <p:nvPr/>
        </p:nvSpPr>
        <p:spPr>
          <a:xfrm>
            <a:off x="0" y="2915700"/>
            <a:ext cx="4568700" cy="2227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51" name="Google Shape;251;p34"/>
          <p:cNvSpPr txBox="1"/>
          <p:nvPr>
            <p:ph type="ctrTitle"/>
          </p:nvPr>
        </p:nvSpPr>
        <p:spPr>
          <a:xfrm>
            <a:off x="171700" y="0"/>
            <a:ext cx="46167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</a:rPr>
              <a:t>Additional Resources</a:t>
            </a:r>
            <a:endParaRPr sz="2600">
              <a:solidFill>
                <a:schemeClr val="lt1"/>
              </a:solidFill>
            </a:endParaRPr>
          </a:p>
        </p:txBody>
      </p:sp>
      <p:sp>
        <p:nvSpPr>
          <p:cNvPr id="252" name="Google Shape;252;p34"/>
          <p:cNvSpPr txBox="1"/>
          <p:nvPr>
            <p:ph type="ctrTitle"/>
          </p:nvPr>
        </p:nvSpPr>
        <p:spPr>
          <a:xfrm>
            <a:off x="5838975" y="1541225"/>
            <a:ext cx="2871300" cy="644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USGS Water Science School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53" name="Google Shape;253;p34"/>
          <p:cNvSpPr txBox="1"/>
          <p:nvPr>
            <p:ph type="ctrTitle"/>
          </p:nvPr>
        </p:nvSpPr>
        <p:spPr>
          <a:xfrm>
            <a:off x="868775" y="3628500"/>
            <a:ext cx="2913000" cy="8022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>
                <a:solidFill>
                  <a:schemeClr val="lt1"/>
                </a:solidFill>
              </a:rPr>
              <a:t>EPA Water Quality Resources</a:t>
            </a:r>
            <a:endParaRPr sz="2200">
              <a:solidFill>
                <a:schemeClr val="lt1"/>
              </a:solidFill>
            </a:endParaRPr>
          </a:p>
        </p:txBody>
      </p:sp>
      <p:sp>
        <p:nvSpPr>
          <p:cNvPr id="254" name="Google Shape;254;p34"/>
          <p:cNvSpPr txBox="1"/>
          <p:nvPr>
            <p:ph type="ctrTitle"/>
          </p:nvPr>
        </p:nvSpPr>
        <p:spPr>
          <a:xfrm>
            <a:off x="5838975" y="3677100"/>
            <a:ext cx="2871300" cy="753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200"/>
              <a:t>Past Invitational &amp; State Exams</a:t>
            </a:r>
            <a:endParaRPr sz="22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58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9" name="Google Shape;259;p35"/>
          <p:cNvPicPr preferRelativeResize="0"/>
          <p:nvPr/>
        </p:nvPicPr>
        <p:blipFill rotWithShape="1">
          <a:blip r:embed="rId3">
            <a:alphaModFix/>
          </a:blip>
          <a:srcRect b="0" l="12212" r="12212" t="0"/>
          <a:stretch/>
        </p:blipFill>
        <p:spPr>
          <a:xfrm>
            <a:off x="3981435" y="0"/>
            <a:ext cx="5162557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260" name="Google Shape;260;p35"/>
          <p:cNvSpPr/>
          <p:nvPr/>
        </p:nvSpPr>
        <p:spPr>
          <a:xfrm rot="5400000">
            <a:off x="1428875" y="205200"/>
            <a:ext cx="3358800" cy="50265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61" name="Google Shape;261;p35"/>
          <p:cNvSpPr txBox="1"/>
          <p:nvPr>
            <p:ph type="ctrTitle"/>
          </p:nvPr>
        </p:nvSpPr>
        <p:spPr>
          <a:xfrm>
            <a:off x="1201075" y="837175"/>
            <a:ext cx="2607300" cy="2054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000">
                <a:solidFill>
                  <a:schemeClr val="lt1"/>
                </a:solidFill>
              </a:rPr>
              <a:t>THANKS!</a:t>
            </a:r>
            <a:endParaRPr sz="3000">
              <a:solidFill>
                <a:schemeClr val="lt1"/>
              </a:solidFill>
            </a:endParaRPr>
          </a:p>
        </p:txBody>
      </p:sp>
      <p:sp>
        <p:nvSpPr>
          <p:cNvPr id="262" name="Google Shape;262;p35"/>
          <p:cNvSpPr/>
          <p:nvPr/>
        </p:nvSpPr>
        <p:spPr>
          <a:xfrm>
            <a:off x="4582622" y="3122649"/>
            <a:ext cx="345674" cy="346056"/>
          </a:xfrm>
          <a:custGeom>
            <a:rect b="b" l="l" r="r" t="t"/>
            <a:pathLst>
              <a:path extrusionOk="0" h="10872" w="10860">
                <a:moveTo>
                  <a:pt x="5430" y="1"/>
                </a:moveTo>
                <a:cubicBezTo>
                  <a:pt x="3990" y="1"/>
                  <a:pt x="2608" y="560"/>
                  <a:pt x="1596" y="1584"/>
                </a:cubicBezTo>
                <a:cubicBezTo>
                  <a:pt x="561" y="2620"/>
                  <a:pt x="1" y="3989"/>
                  <a:pt x="1" y="5430"/>
                </a:cubicBezTo>
                <a:cubicBezTo>
                  <a:pt x="1" y="6561"/>
                  <a:pt x="346" y="7645"/>
                  <a:pt x="1001" y="8573"/>
                </a:cubicBezTo>
                <a:cubicBezTo>
                  <a:pt x="1632" y="9466"/>
                  <a:pt x="2513" y="10145"/>
                  <a:pt x="3537" y="10538"/>
                </a:cubicBezTo>
                <a:cubicBezTo>
                  <a:pt x="3559" y="10544"/>
                  <a:pt x="3579" y="10547"/>
                  <a:pt x="3599" y="10547"/>
                </a:cubicBezTo>
                <a:cubicBezTo>
                  <a:pt x="3656" y="10547"/>
                  <a:pt x="3704" y="10522"/>
                  <a:pt x="3740" y="10478"/>
                </a:cubicBezTo>
                <a:cubicBezTo>
                  <a:pt x="3763" y="10443"/>
                  <a:pt x="3763" y="10395"/>
                  <a:pt x="3763" y="10371"/>
                </a:cubicBezTo>
                <a:lnTo>
                  <a:pt x="3763" y="7275"/>
                </a:lnTo>
                <a:cubicBezTo>
                  <a:pt x="3763" y="7180"/>
                  <a:pt x="3692" y="7097"/>
                  <a:pt x="3585" y="7097"/>
                </a:cubicBezTo>
                <a:lnTo>
                  <a:pt x="2156" y="7097"/>
                </a:lnTo>
                <a:lnTo>
                  <a:pt x="2156" y="5835"/>
                </a:lnTo>
                <a:lnTo>
                  <a:pt x="3585" y="5835"/>
                </a:lnTo>
                <a:cubicBezTo>
                  <a:pt x="3680" y="5835"/>
                  <a:pt x="3763" y="5751"/>
                  <a:pt x="3763" y="5656"/>
                </a:cubicBezTo>
                <a:lnTo>
                  <a:pt x="3763" y="5430"/>
                </a:lnTo>
                <a:cubicBezTo>
                  <a:pt x="3763" y="3942"/>
                  <a:pt x="5180" y="2632"/>
                  <a:pt x="6799" y="2632"/>
                </a:cubicBezTo>
                <a:lnTo>
                  <a:pt x="7550" y="2632"/>
                </a:lnTo>
                <a:lnTo>
                  <a:pt x="7550" y="3894"/>
                </a:lnTo>
                <a:lnTo>
                  <a:pt x="6799" y="3894"/>
                </a:lnTo>
                <a:cubicBezTo>
                  <a:pt x="6311" y="3894"/>
                  <a:pt x="5883" y="4025"/>
                  <a:pt x="5561" y="4287"/>
                </a:cubicBezTo>
                <a:cubicBezTo>
                  <a:pt x="5228" y="4561"/>
                  <a:pt x="5025" y="4966"/>
                  <a:pt x="5025" y="5430"/>
                </a:cubicBezTo>
                <a:lnTo>
                  <a:pt x="5025" y="5656"/>
                </a:lnTo>
                <a:cubicBezTo>
                  <a:pt x="5025" y="5740"/>
                  <a:pt x="5109" y="5835"/>
                  <a:pt x="5204" y="5835"/>
                </a:cubicBezTo>
                <a:lnTo>
                  <a:pt x="5883" y="5835"/>
                </a:lnTo>
                <a:cubicBezTo>
                  <a:pt x="5966" y="5835"/>
                  <a:pt x="6061" y="5751"/>
                  <a:pt x="6061" y="5656"/>
                </a:cubicBezTo>
                <a:cubicBezTo>
                  <a:pt x="6061" y="5561"/>
                  <a:pt x="5978" y="5478"/>
                  <a:pt x="5883" y="5478"/>
                </a:cubicBezTo>
                <a:lnTo>
                  <a:pt x="5371" y="5478"/>
                </a:lnTo>
                <a:lnTo>
                  <a:pt x="5371" y="5418"/>
                </a:lnTo>
                <a:cubicBezTo>
                  <a:pt x="5371" y="4525"/>
                  <a:pt x="6145" y="4204"/>
                  <a:pt x="6799" y="4204"/>
                </a:cubicBezTo>
                <a:lnTo>
                  <a:pt x="7704" y="4204"/>
                </a:lnTo>
                <a:cubicBezTo>
                  <a:pt x="7800" y="4204"/>
                  <a:pt x="7883" y="4132"/>
                  <a:pt x="7883" y="4025"/>
                </a:cubicBezTo>
                <a:lnTo>
                  <a:pt x="7883" y="2418"/>
                </a:lnTo>
                <a:cubicBezTo>
                  <a:pt x="7883" y="2334"/>
                  <a:pt x="7811" y="2239"/>
                  <a:pt x="7704" y="2239"/>
                </a:cubicBezTo>
                <a:lnTo>
                  <a:pt x="6799" y="2239"/>
                </a:lnTo>
                <a:cubicBezTo>
                  <a:pt x="5966" y="2239"/>
                  <a:pt x="5121" y="2572"/>
                  <a:pt x="4466" y="3156"/>
                </a:cubicBezTo>
                <a:cubicBezTo>
                  <a:pt x="3799" y="3763"/>
                  <a:pt x="3418" y="4549"/>
                  <a:pt x="3418" y="5382"/>
                </a:cubicBezTo>
                <a:lnTo>
                  <a:pt x="3418" y="5442"/>
                </a:lnTo>
                <a:lnTo>
                  <a:pt x="1989" y="5442"/>
                </a:lnTo>
                <a:cubicBezTo>
                  <a:pt x="1906" y="5442"/>
                  <a:pt x="1811" y="5513"/>
                  <a:pt x="1811" y="5620"/>
                </a:cubicBezTo>
                <a:lnTo>
                  <a:pt x="1811" y="7228"/>
                </a:lnTo>
                <a:cubicBezTo>
                  <a:pt x="1811" y="7323"/>
                  <a:pt x="1894" y="7406"/>
                  <a:pt x="1989" y="7406"/>
                </a:cubicBezTo>
                <a:lnTo>
                  <a:pt x="3418" y="7406"/>
                </a:lnTo>
                <a:lnTo>
                  <a:pt x="3418" y="10085"/>
                </a:lnTo>
                <a:cubicBezTo>
                  <a:pt x="1561" y="9300"/>
                  <a:pt x="346" y="7442"/>
                  <a:pt x="346" y="5418"/>
                </a:cubicBezTo>
                <a:cubicBezTo>
                  <a:pt x="346" y="2596"/>
                  <a:pt x="2620" y="322"/>
                  <a:pt x="5430" y="322"/>
                </a:cubicBezTo>
                <a:cubicBezTo>
                  <a:pt x="8228" y="322"/>
                  <a:pt x="10526" y="2620"/>
                  <a:pt x="10526" y="5418"/>
                </a:cubicBezTo>
                <a:cubicBezTo>
                  <a:pt x="10526" y="8228"/>
                  <a:pt x="8240" y="10502"/>
                  <a:pt x="5430" y="10502"/>
                </a:cubicBezTo>
                <a:lnTo>
                  <a:pt x="5371" y="10502"/>
                </a:lnTo>
                <a:lnTo>
                  <a:pt x="5371" y="7418"/>
                </a:lnTo>
                <a:lnTo>
                  <a:pt x="7728" y="7418"/>
                </a:lnTo>
                <a:cubicBezTo>
                  <a:pt x="7811" y="7418"/>
                  <a:pt x="7907" y="7347"/>
                  <a:pt x="7907" y="7240"/>
                </a:cubicBezTo>
                <a:lnTo>
                  <a:pt x="7907" y="5656"/>
                </a:lnTo>
                <a:cubicBezTo>
                  <a:pt x="7907" y="5561"/>
                  <a:pt x="7823" y="5478"/>
                  <a:pt x="7728" y="5478"/>
                </a:cubicBezTo>
                <a:lnTo>
                  <a:pt x="6728" y="5478"/>
                </a:lnTo>
                <a:cubicBezTo>
                  <a:pt x="6633" y="5478"/>
                  <a:pt x="6549" y="5549"/>
                  <a:pt x="6549" y="5656"/>
                </a:cubicBezTo>
                <a:cubicBezTo>
                  <a:pt x="6549" y="5740"/>
                  <a:pt x="6621" y="5835"/>
                  <a:pt x="6728" y="5835"/>
                </a:cubicBezTo>
                <a:lnTo>
                  <a:pt x="7561" y="5835"/>
                </a:lnTo>
                <a:lnTo>
                  <a:pt x="7561" y="7097"/>
                </a:lnTo>
                <a:lnTo>
                  <a:pt x="5204" y="7097"/>
                </a:lnTo>
                <a:cubicBezTo>
                  <a:pt x="5121" y="7097"/>
                  <a:pt x="5025" y="7168"/>
                  <a:pt x="5025" y="7275"/>
                </a:cubicBezTo>
                <a:lnTo>
                  <a:pt x="5025" y="10693"/>
                </a:lnTo>
                <a:cubicBezTo>
                  <a:pt x="5025" y="10788"/>
                  <a:pt x="5109" y="10859"/>
                  <a:pt x="5192" y="10871"/>
                </a:cubicBezTo>
                <a:lnTo>
                  <a:pt x="5430" y="10871"/>
                </a:lnTo>
                <a:cubicBezTo>
                  <a:pt x="6871" y="10871"/>
                  <a:pt x="8240" y="10312"/>
                  <a:pt x="9276" y="9288"/>
                </a:cubicBezTo>
                <a:cubicBezTo>
                  <a:pt x="10300" y="8252"/>
                  <a:pt x="10859" y="6883"/>
                  <a:pt x="10859" y="5442"/>
                </a:cubicBezTo>
                <a:cubicBezTo>
                  <a:pt x="10859" y="3989"/>
                  <a:pt x="10300" y="2620"/>
                  <a:pt x="9276" y="1584"/>
                </a:cubicBezTo>
                <a:cubicBezTo>
                  <a:pt x="8240" y="560"/>
                  <a:pt x="6871" y="1"/>
                  <a:pt x="5430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solidFill>
                <a:schemeClr val="lt1"/>
              </a:solidFill>
            </a:endParaRPr>
          </a:p>
        </p:txBody>
      </p:sp>
      <p:grpSp>
        <p:nvGrpSpPr>
          <p:cNvPr id="263" name="Google Shape;263;p35"/>
          <p:cNvGrpSpPr/>
          <p:nvPr/>
        </p:nvGrpSpPr>
        <p:grpSpPr>
          <a:xfrm>
            <a:off x="4582431" y="2545611"/>
            <a:ext cx="346056" cy="345674"/>
            <a:chOff x="3303268" y="3817349"/>
            <a:chExt cx="346056" cy="345674"/>
          </a:xfrm>
        </p:grpSpPr>
        <p:sp>
          <p:nvSpPr>
            <p:cNvPr id="264" name="Google Shape;264;p35"/>
            <p:cNvSpPr/>
            <p:nvPr/>
          </p:nvSpPr>
          <p:spPr>
            <a:xfrm>
              <a:off x="3303268" y="3817349"/>
              <a:ext cx="346056" cy="345674"/>
            </a:xfrm>
            <a:custGeom>
              <a:rect b="b" l="l" r="r" t="t"/>
              <a:pathLst>
                <a:path extrusionOk="0" h="10860" w="10872">
                  <a:moveTo>
                    <a:pt x="5418" y="334"/>
                  </a:moveTo>
                  <a:cubicBezTo>
                    <a:pt x="8228" y="334"/>
                    <a:pt x="10514" y="2608"/>
                    <a:pt x="10514" y="5430"/>
                  </a:cubicBezTo>
                  <a:cubicBezTo>
                    <a:pt x="10514" y="8240"/>
                    <a:pt x="8228" y="10514"/>
                    <a:pt x="5418" y="10514"/>
                  </a:cubicBezTo>
                  <a:cubicBezTo>
                    <a:pt x="2608" y="10514"/>
                    <a:pt x="334" y="8240"/>
                    <a:pt x="334" y="5430"/>
                  </a:cubicBezTo>
                  <a:cubicBezTo>
                    <a:pt x="334" y="2608"/>
                    <a:pt x="2608" y="334"/>
                    <a:pt x="5418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3" y="10859"/>
                    <a:pt x="8252" y="10300"/>
                    <a:pt x="9276" y="9264"/>
                  </a:cubicBezTo>
                  <a:cubicBezTo>
                    <a:pt x="10300" y="8240"/>
                    <a:pt x="10871" y="6871"/>
                    <a:pt x="10871" y="5430"/>
                  </a:cubicBezTo>
                  <a:cubicBezTo>
                    <a:pt x="10871" y="3989"/>
                    <a:pt x="10300" y="2620"/>
                    <a:pt x="9276" y="1584"/>
                  </a:cubicBezTo>
                  <a:cubicBezTo>
                    <a:pt x="8252" y="560"/>
                    <a:pt x="6883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65" name="Google Shape;265;p35"/>
            <p:cNvSpPr/>
            <p:nvPr/>
          </p:nvSpPr>
          <p:spPr>
            <a:xfrm>
              <a:off x="3368074" y="3882537"/>
              <a:ext cx="215298" cy="215298"/>
            </a:xfrm>
            <a:custGeom>
              <a:rect b="b" l="l" r="r" t="t"/>
              <a:pathLst>
                <a:path extrusionOk="0" h="6764" w="6764">
                  <a:moveTo>
                    <a:pt x="5335" y="346"/>
                  </a:moveTo>
                  <a:cubicBezTo>
                    <a:pt x="5930" y="346"/>
                    <a:pt x="6418" y="834"/>
                    <a:pt x="6418" y="1429"/>
                  </a:cubicBezTo>
                  <a:lnTo>
                    <a:pt x="6418" y="5335"/>
                  </a:lnTo>
                  <a:cubicBezTo>
                    <a:pt x="6418" y="5930"/>
                    <a:pt x="5930" y="6418"/>
                    <a:pt x="5335" y="6418"/>
                  </a:cubicBezTo>
                  <a:lnTo>
                    <a:pt x="1429" y="6418"/>
                  </a:lnTo>
                  <a:cubicBezTo>
                    <a:pt x="834" y="6418"/>
                    <a:pt x="346" y="5930"/>
                    <a:pt x="346" y="5335"/>
                  </a:cubicBezTo>
                  <a:lnTo>
                    <a:pt x="346" y="1429"/>
                  </a:lnTo>
                  <a:cubicBezTo>
                    <a:pt x="346" y="834"/>
                    <a:pt x="834" y="346"/>
                    <a:pt x="1429" y="346"/>
                  </a:cubicBezTo>
                  <a:close/>
                  <a:moveTo>
                    <a:pt x="1429" y="1"/>
                  </a:moveTo>
                  <a:cubicBezTo>
                    <a:pt x="644" y="1"/>
                    <a:pt x="1" y="644"/>
                    <a:pt x="1" y="1429"/>
                  </a:cubicBezTo>
                  <a:lnTo>
                    <a:pt x="1" y="5335"/>
                  </a:lnTo>
                  <a:cubicBezTo>
                    <a:pt x="1" y="6120"/>
                    <a:pt x="644" y="6763"/>
                    <a:pt x="1429" y="6763"/>
                  </a:cubicBezTo>
                  <a:lnTo>
                    <a:pt x="5335" y="6763"/>
                  </a:lnTo>
                  <a:cubicBezTo>
                    <a:pt x="6121" y="6763"/>
                    <a:pt x="6763" y="6120"/>
                    <a:pt x="6763" y="5335"/>
                  </a:cubicBezTo>
                  <a:lnTo>
                    <a:pt x="6763" y="1429"/>
                  </a:lnTo>
                  <a:cubicBezTo>
                    <a:pt x="6763" y="644"/>
                    <a:pt x="6121" y="1"/>
                    <a:pt x="533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66" name="Google Shape;266;p35"/>
            <p:cNvSpPr/>
            <p:nvPr/>
          </p:nvSpPr>
          <p:spPr>
            <a:xfrm>
              <a:off x="3418143" y="3933656"/>
              <a:ext cx="114811" cy="112742"/>
            </a:xfrm>
            <a:custGeom>
              <a:rect b="b" l="l" r="r" t="t"/>
              <a:pathLst>
                <a:path extrusionOk="0" h="3542" w="3607">
                  <a:moveTo>
                    <a:pt x="1822" y="0"/>
                  </a:moveTo>
                  <a:cubicBezTo>
                    <a:pt x="812" y="0"/>
                    <a:pt x="1" y="851"/>
                    <a:pt x="59" y="1859"/>
                  </a:cubicBezTo>
                  <a:cubicBezTo>
                    <a:pt x="95" y="2776"/>
                    <a:pt x="833" y="3502"/>
                    <a:pt x="1726" y="3538"/>
                  </a:cubicBezTo>
                  <a:cubicBezTo>
                    <a:pt x="1764" y="3541"/>
                    <a:pt x="1802" y="3542"/>
                    <a:pt x="1840" y="3542"/>
                  </a:cubicBezTo>
                  <a:cubicBezTo>
                    <a:pt x="2178" y="3542"/>
                    <a:pt x="2494" y="3447"/>
                    <a:pt x="2762" y="3276"/>
                  </a:cubicBezTo>
                  <a:cubicBezTo>
                    <a:pt x="2857" y="3217"/>
                    <a:pt x="2869" y="3086"/>
                    <a:pt x="2797" y="3014"/>
                  </a:cubicBezTo>
                  <a:cubicBezTo>
                    <a:pt x="2761" y="2978"/>
                    <a:pt x="2711" y="2964"/>
                    <a:pt x="2664" y="2964"/>
                  </a:cubicBezTo>
                  <a:cubicBezTo>
                    <a:pt x="2634" y="2964"/>
                    <a:pt x="2606" y="2969"/>
                    <a:pt x="2583" y="2979"/>
                  </a:cubicBezTo>
                  <a:cubicBezTo>
                    <a:pt x="2380" y="3096"/>
                    <a:pt x="2149" y="3185"/>
                    <a:pt x="1897" y="3185"/>
                  </a:cubicBezTo>
                  <a:cubicBezTo>
                    <a:pt x="1868" y="3185"/>
                    <a:pt x="1839" y="3183"/>
                    <a:pt x="1809" y="3181"/>
                  </a:cubicBezTo>
                  <a:cubicBezTo>
                    <a:pt x="1023" y="3169"/>
                    <a:pt x="380" y="2514"/>
                    <a:pt x="392" y="1716"/>
                  </a:cubicBezTo>
                  <a:cubicBezTo>
                    <a:pt x="426" y="948"/>
                    <a:pt x="1028" y="330"/>
                    <a:pt x="1792" y="330"/>
                  </a:cubicBezTo>
                  <a:cubicBezTo>
                    <a:pt x="1833" y="330"/>
                    <a:pt x="1874" y="332"/>
                    <a:pt x="1916" y="335"/>
                  </a:cubicBezTo>
                  <a:cubicBezTo>
                    <a:pt x="2619" y="371"/>
                    <a:pt x="3190" y="943"/>
                    <a:pt x="3250" y="1633"/>
                  </a:cubicBezTo>
                  <a:cubicBezTo>
                    <a:pt x="3285" y="1919"/>
                    <a:pt x="3214" y="2193"/>
                    <a:pt x="3095" y="2431"/>
                  </a:cubicBezTo>
                  <a:cubicBezTo>
                    <a:pt x="3059" y="2490"/>
                    <a:pt x="3059" y="2574"/>
                    <a:pt x="3119" y="2633"/>
                  </a:cubicBezTo>
                  <a:cubicBezTo>
                    <a:pt x="3149" y="2663"/>
                    <a:pt x="3191" y="2678"/>
                    <a:pt x="3234" y="2678"/>
                  </a:cubicBezTo>
                  <a:cubicBezTo>
                    <a:pt x="3295" y="2678"/>
                    <a:pt x="3358" y="2648"/>
                    <a:pt x="3393" y="2586"/>
                  </a:cubicBezTo>
                  <a:cubicBezTo>
                    <a:pt x="3536" y="2324"/>
                    <a:pt x="3607" y="2014"/>
                    <a:pt x="3583" y="1669"/>
                  </a:cubicBezTo>
                  <a:cubicBezTo>
                    <a:pt x="3536" y="764"/>
                    <a:pt x="2797" y="50"/>
                    <a:pt x="1904" y="2"/>
                  </a:cubicBezTo>
                  <a:cubicBezTo>
                    <a:pt x="1877" y="1"/>
                    <a:pt x="1849" y="0"/>
                    <a:pt x="18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67" name="Google Shape;267;p35"/>
            <p:cNvSpPr/>
            <p:nvPr/>
          </p:nvSpPr>
          <p:spPr>
            <a:xfrm>
              <a:off x="3519298" y="3910197"/>
              <a:ext cx="29570" cy="29220"/>
            </a:xfrm>
            <a:custGeom>
              <a:rect b="b" l="l" r="r" t="t"/>
              <a:pathLst>
                <a:path extrusionOk="0" h="918" w="929">
                  <a:moveTo>
                    <a:pt x="465" y="1"/>
                  </a:moveTo>
                  <a:cubicBezTo>
                    <a:pt x="203" y="1"/>
                    <a:pt x="0" y="203"/>
                    <a:pt x="0" y="453"/>
                  </a:cubicBezTo>
                  <a:cubicBezTo>
                    <a:pt x="0" y="715"/>
                    <a:pt x="203" y="918"/>
                    <a:pt x="465" y="918"/>
                  </a:cubicBezTo>
                  <a:cubicBezTo>
                    <a:pt x="715" y="918"/>
                    <a:pt x="929" y="715"/>
                    <a:pt x="929" y="453"/>
                  </a:cubicBezTo>
                  <a:cubicBezTo>
                    <a:pt x="929" y="203"/>
                    <a:pt x="715" y="1"/>
                    <a:pt x="465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  <p:grpSp>
        <p:nvGrpSpPr>
          <p:cNvPr id="268" name="Google Shape;268;p35"/>
          <p:cNvGrpSpPr/>
          <p:nvPr/>
        </p:nvGrpSpPr>
        <p:grpSpPr>
          <a:xfrm>
            <a:off x="4582447" y="1968549"/>
            <a:ext cx="346024" cy="345674"/>
            <a:chOff x="4201447" y="3817349"/>
            <a:chExt cx="346024" cy="345674"/>
          </a:xfrm>
        </p:grpSpPr>
        <p:sp>
          <p:nvSpPr>
            <p:cNvPr id="269" name="Google Shape;269;p35"/>
            <p:cNvSpPr/>
            <p:nvPr/>
          </p:nvSpPr>
          <p:spPr>
            <a:xfrm>
              <a:off x="4201447" y="3817349"/>
              <a:ext cx="346024" cy="345674"/>
            </a:xfrm>
            <a:custGeom>
              <a:rect b="b" l="l" r="r" t="t"/>
              <a:pathLst>
                <a:path extrusionOk="0" h="10860" w="10871">
                  <a:moveTo>
                    <a:pt x="5430" y="334"/>
                  </a:moveTo>
                  <a:cubicBezTo>
                    <a:pt x="8252" y="334"/>
                    <a:pt x="10526" y="2608"/>
                    <a:pt x="10526" y="5430"/>
                  </a:cubicBezTo>
                  <a:cubicBezTo>
                    <a:pt x="10526" y="8240"/>
                    <a:pt x="8252" y="10514"/>
                    <a:pt x="5430" y="10514"/>
                  </a:cubicBezTo>
                  <a:cubicBezTo>
                    <a:pt x="2620" y="10514"/>
                    <a:pt x="346" y="8240"/>
                    <a:pt x="346" y="5430"/>
                  </a:cubicBezTo>
                  <a:cubicBezTo>
                    <a:pt x="346" y="2608"/>
                    <a:pt x="2620" y="334"/>
                    <a:pt x="5430" y="334"/>
                  </a:cubicBezTo>
                  <a:close/>
                  <a:moveTo>
                    <a:pt x="5430" y="1"/>
                  </a:moveTo>
                  <a:cubicBezTo>
                    <a:pt x="3989" y="1"/>
                    <a:pt x="2620" y="560"/>
                    <a:pt x="1596" y="1584"/>
                  </a:cubicBezTo>
                  <a:cubicBezTo>
                    <a:pt x="572" y="2620"/>
                    <a:pt x="1" y="3989"/>
                    <a:pt x="1" y="5430"/>
                  </a:cubicBezTo>
                  <a:cubicBezTo>
                    <a:pt x="1" y="6871"/>
                    <a:pt x="572" y="8240"/>
                    <a:pt x="1596" y="9264"/>
                  </a:cubicBezTo>
                  <a:cubicBezTo>
                    <a:pt x="2620" y="10300"/>
                    <a:pt x="3989" y="10859"/>
                    <a:pt x="5430" y="10859"/>
                  </a:cubicBezTo>
                  <a:cubicBezTo>
                    <a:pt x="6882" y="10859"/>
                    <a:pt x="8252" y="10300"/>
                    <a:pt x="9276" y="9264"/>
                  </a:cubicBezTo>
                  <a:cubicBezTo>
                    <a:pt x="10299" y="8240"/>
                    <a:pt x="10871" y="6871"/>
                    <a:pt x="10871" y="5430"/>
                  </a:cubicBezTo>
                  <a:cubicBezTo>
                    <a:pt x="10871" y="3989"/>
                    <a:pt x="10299" y="2620"/>
                    <a:pt x="9276" y="1584"/>
                  </a:cubicBezTo>
                  <a:cubicBezTo>
                    <a:pt x="8252" y="560"/>
                    <a:pt x="6882" y="1"/>
                    <a:pt x="54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  <p:sp>
          <p:nvSpPr>
            <p:cNvPr id="270" name="Google Shape;270;p35"/>
            <p:cNvSpPr/>
            <p:nvPr/>
          </p:nvSpPr>
          <p:spPr>
            <a:xfrm>
              <a:off x="4271569" y="3904531"/>
              <a:ext cx="227394" cy="185728"/>
            </a:xfrm>
            <a:custGeom>
              <a:rect b="b" l="l" r="r" t="t"/>
              <a:pathLst>
                <a:path extrusionOk="0" h="5835" w="7144">
                  <a:moveTo>
                    <a:pt x="4620" y="0"/>
                  </a:moveTo>
                  <a:cubicBezTo>
                    <a:pt x="3727" y="0"/>
                    <a:pt x="2977" y="691"/>
                    <a:pt x="2905" y="1572"/>
                  </a:cubicBezTo>
                  <a:cubicBezTo>
                    <a:pt x="2727" y="1548"/>
                    <a:pt x="2358" y="1441"/>
                    <a:pt x="2262" y="1405"/>
                  </a:cubicBezTo>
                  <a:cubicBezTo>
                    <a:pt x="1643" y="1203"/>
                    <a:pt x="1072" y="810"/>
                    <a:pt x="631" y="322"/>
                  </a:cubicBezTo>
                  <a:cubicBezTo>
                    <a:pt x="596" y="298"/>
                    <a:pt x="572" y="274"/>
                    <a:pt x="524" y="262"/>
                  </a:cubicBezTo>
                  <a:cubicBezTo>
                    <a:pt x="517" y="261"/>
                    <a:pt x="509" y="260"/>
                    <a:pt x="501" y="260"/>
                  </a:cubicBezTo>
                  <a:cubicBezTo>
                    <a:pt x="436" y="260"/>
                    <a:pt x="367" y="304"/>
                    <a:pt x="346" y="357"/>
                  </a:cubicBezTo>
                  <a:cubicBezTo>
                    <a:pt x="238" y="572"/>
                    <a:pt x="179" y="810"/>
                    <a:pt x="179" y="1048"/>
                  </a:cubicBezTo>
                  <a:cubicBezTo>
                    <a:pt x="179" y="1393"/>
                    <a:pt x="286" y="1727"/>
                    <a:pt x="476" y="1977"/>
                  </a:cubicBezTo>
                  <a:cubicBezTo>
                    <a:pt x="466" y="1975"/>
                    <a:pt x="456" y="1974"/>
                    <a:pt x="446" y="1974"/>
                  </a:cubicBezTo>
                  <a:cubicBezTo>
                    <a:pt x="397" y="1974"/>
                    <a:pt x="349" y="1997"/>
                    <a:pt x="310" y="2036"/>
                  </a:cubicBezTo>
                  <a:cubicBezTo>
                    <a:pt x="286" y="2060"/>
                    <a:pt x="286" y="2108"/>
                    <a:pt x="274" y="2143"/>
                  </a:cubicBezTo>
                  <a:lnTo>
                    <a:pt x="274" y="2203"/>
                  </a:lnTo>
                  <a:cubicBezTo>
                    <a:pt x="274" y="2655"/>
                    <a:pt x="476" y="3072"/>
                    <a:pt x="822" y="3358"/>
                  </a:cubicBezTo>
                  <a:cubicBezTo>
                    <a:pt x="786" y="3370"/>
                    <a:pt x="774" y="3405"/>
                    <a:pt x="762" y="3417"/>
                  </a:cubicBezTo>
                  <a:cubicBezTo>
                    <a:pt x="750" y="3465"/>
                    <a:pt x="727" y="3513"/>
                    <a:pt x="750" y="3548"/>
                  </a:cubicBezTo>
                  <a:cubicBezTo>
                    <a:pt x="893" y="4024"/>
                    <a:pt x="1262" y="4405"/>
                    <a:pt x="1727" y="4548"/>
                  </a:cubicBezTo>
                  <a:cubicBezTo>
                    <a:pt x="1310" y="4798"/>
                    <a:pt x="834" y="4941"/>
                    <a:pt x="334" y="4941"/>
                  </a:cubicBezTo>
                  <a:lnTo>
                    <a:pt x="191" y="4941"/>
                  </a:lnTo>
                  <a:cubicBezTo>
                    <a:pt x="107" y="4941"/>
                    <a:pt x="36" y="5001"/>
                    <a:pt x="12" y="5084"/>
                  </a:cubicBezTo>
                  <a:cubicBezTo>
                    <a:pt x="0" y="5156"/>
                    <a:pt x="48" y="5239"/>
                    <a:pt x="107" y="5263"/>
                  </a:cubicBezTo>
                  <a:cubicBezTo>
                    <a:pt x="727" y="5632"/>
                    <a:pt x="1465" y="5834"/>
                    <a:pt x="2191" y="5834"/>
                  </a:cubicBezTo>
                  <a:cubicBezTo>
                    <a:pt x="3072" y="5834"/>
                    <a:pt x="3905" y="5560"/>
                    <a:pt x="4596" y="5060"/>
                  </a:cubicBezTo>
                  <a:cubicBezTo>
                    <a:pt x="4691" y="5001"/>
                    <a:pt x="4691" y="4858"/>
                    <a:pt x="4620" y="4786"/>
                  </a:cubicBezTo>
                  <a:cubicBezTo>
                    <a:pt x="4587" y="4754"/>
                    <a:pt x="4544" y="4735"/>
                    <a:pt x="4499" y="4735"/>
                  </a:cubicBezTo>
                  <a:cubicBezTo>
                    <a:pt x="4463" y="4735"/>
                    <a:pt x="4426" y="4748"/>
                    <a:pt x="4394" y="4775"/>
                  </a:cubicBezTo>
                  <a:cubicBezTo>
                    <a:pt x="3763" y="5215"/>
                    <a:pt x="3013" y="5489"/>
                    <a:pt x="2191" y="5489"/>
                  </a:cubicBezTo>
                  <a:cubicBezTo>
                    <a:pt x="1727" y="5489"/>
                    <a:pt x="1262" y="5394"/>
                    <a:pt x="846" y="5239"/>
                  </a:cubicBezTo>
                  <a:cubicBezTo>
                    <a:pt x="1369" y="5144"/>
                    <a:pt x="1846" y="4917"/>
                    <a:pt x="2262" y="4584"/>
                  </a:cubicBezTo>
                  <a:cubicBezTo>
                    <a:pt x="2310" y="4536"/>
                    <a:pt x="2334" y="4477"/>
                    <a:pt x="2322" y="4417"/>
                  </a:cubicBezTo>
                  <a:cubicBezTo>
                    <a:pt x="2310" y="4346"/>
                    <a:pt x="2239" y="4286"/>
                    <a:pt x="2155" y="4286"/>
                  </a:cubicBezTo>
                  <a:cubicBezTo>
                    <a:pt x="1739" y="4263"/>
                    <a:pt x="1369" y="4048"/>
                    <a:pt x="1167" y="3691"/>
                  </a:cubicBezTo>
                  <a:cubicBezTo>
                    <a:pt x="1250" y="3691"/>
                    <a:pt x="1358" y="3667"/>
                    <a:pt x="1441" y="3643"/>
                  </a:cubicBezTo>
                  <a:cubicBezTo>
                    <a:pt x="1524" y="3632"/>
                    <a:pt x="1584" y="3572"/>
                    <a:pt x="1584" y="3489"/>
                  </a:cubicBezTo>
                  <a:cubicBezTo>
                    <a:pt x="1596" y="3405"/>
                    <a:pt x="1536" y="3334"/>
                    <a:pt x="1441" y="3298"/>
                  </a:cubicBezTo>
                  <a:cubicBezTo>
                    <a:pt x="1000" y="3191"/>
                    <a:pt x="667" y="2822"/>
                    <a:pt x="596" y="2381"/>
                  </a:cubicBezTo>
                  <a:lnTo>
                    <a:pt x="596" y="2381"/>
                  </a:lnTo>
                  <a:cubicBezTo>
                    <a:pt x="727" y="2405"/>
                    <a:pt x="869" y="2417"/>
                    <a:pt x="1000" y="2417"/>
                  </a:cubicBezTo>
                  <a:cubicBezTo>
                    <a:pt x="1084" y="2417"/>
                    <a:pt x="1143" y="2358"/>
                    <a:pt x="1167" y="2274"/>
                  </a:cubicBezTo>
                  <a:cubicBezTo>
                    <a:pt x="1179" y="2203"/>
                    <a:pt x="1131" y="2143"/>
                    <a:pt x="1072" y="2108"/>
                  </a:cubicBezTo>
                  <a:cubicBezTo>
                    <a:pt x="703" y="1881"/>
                    <a:pt x="476" y="1488"/>
                    <a:pt x="476" y="1048"/>
                  </a:cubicBezTo>
                  <a:cubicBezTo>
                    <a:pt x="476" y="953"/>
                    <a:pt x="488" y="846"/>
                    <a:pt x="524" y="738"/>
                  </a:cubicBezTo>
                  <a:cubicBezTo>
                    <a:pt x="965" y="1191"/>
                    <a:pt x="1524" y="1524"/>
                    <a:pt x="2120" y="1727"/>
                  </a:cubicBezTo>
                  <a:cubicBezTo>
                    <a:pt x="2120" y="1727"/>
                    <a:pt x="2715" y="1905"/>
                    <a:pt x="2929" y="1917"/>
                  </a:cubicBezTo>
                  <a:lnTo>
                    <a:pt x="3024" y="1917"/>
                  </a:lnTo>
                  <a:cubicBezTo>
                    <a:pt x="3096" y="1917"/>
                    <a:pt x="3167" y="1869"/>
                    <a:pt x="3191" y="1798"/>
                  </a:cubicBezTo>
                  <a:cubicBezTo>
                    <a:pt x="3203" y="1786"/>
                    <a:pt x="3203" y="1750"/>
                    <a:pt x="3203" y="1738"/>
                  </a:cubicBezTo>
                  <a:lnTo>
                    <a:pt x="3203" y="1703"/>
                  </a:lnTo>
                  <a:cubicBezTo>
                    <a:pt x="3203" y="953"/>
                    <a:pt x="3810" y="334"/>
                    <a:pt x="4572" y="334"/>
                  </a:cubicBezTo>
                  <a:cubicBezTo>
                    <a:pt x="4941" y="334"/>
                    <a:pt x="5287" y="488"/>
                    <a:pt x="5549" y="750"/>
                  </a:cubicBezTo>
                  <a:cubicBezTo>
                    <a:pt x="5585" y="787"/>
                    <a:pt x="5621" y="802"/>
                    <a:pt x="5663" y="802"/>
                  </a:cubicBezTo>
                  <a:cubicBezTo>
                    <a:pt x="5676" y="802"/>
                    <a:pt x="5689" y="801"/>
                    <a:pt x="5703" y="798"/>
                  </a:cubicBezTo>
                  <a:cubicBezTo>
                    <a:pt x="5882" y="762"/>
                    <a:pt x="6049" y="738"/>
                    <a:pt x="6203" y="679"/>
                  </a:cubicBezTo>
                  <a:lnTo>
                    <a:pt x="6203" y="679"/>
                  </a:lnTo>
                  <a:cubicBezTo>
                    <a:pt x="6120" y="762"/>
                    <a:pt x="6013" y="857"/>
                    <a:pt x="5894" y="917"/>
                  </a:cubicBezTo>
                  <a:cubicBezTo>
                    <a:pt x="5822" y="965"/>
                    <a:pt x="5787" y="1048"/>
                    <a:pt x="5822" y="1143"/>
                  </a:cubicBezTo>
                  <a:cubicBezTo>
                    <a:pt x="5846" y="1203"/>
                    <a:pt x="5930" y="1250"/>
                    <a:pt x="6001" y="1250"/>
                  </a:cubicBezTo>
                  <a:cubicBezTo>
                    <a:pt x="6144" y="1227"/>
                    <a:pt x="6287" y="1215"/>
                    <a:pt x="6418" y="1167"/>
                  </a:cubicBezTo>
                  <a:lnTo>
                    <a:pt x="6418" y="1167"/>
                  </a:lnTo>
                  <a:cubicBezTo>
                    <a:pt x="6299" y="1286"/>
                    <a:pt x="6168" y="1405"/>
                    <a:pt x="6013" y="1512"/>
                  </a:cubicBezTo>
                  <a:cubicBezTo>
                    <a:pt x="5965" y="1548"/>
                    <a:pt x="5941" y="1608"/>
                    <a:pt x="5941" y="1655"/>
                  </a:cubicBezTo>
                  <a:lnTo>
                    <a:pt x="5941" y="1679"/>
                  </a:lnTo>
                  <a:lnTo>
                    <a:pt x="5941" y="1703"/>
                  </a:lnTo>
                  <a:lnTo>
                    <a:pt x="5941" y="1727"/>
                  </a:lnTo>
                  <a:cubicBezTo>
                    <a:pt x="5941" y="2691"/>
                    <a:pt x="5572" y="3572"/>
                    <a:pt x="4977" y="4227"/>
                  </a:cubicBezTo>
                  <a:cubicBezTo>
                    <a:pt x="4918" y="4298"/>
                    <a:pt x="4918" y="4405"/>
                    <a:pt x="4977" y="4465"/>
                  </a:cubicBezTo>
                  <a:cubicBezTo>
                    <a:pt x="5011" y="4499"/>
                    <a:pt x="5053" y="4514"/>
                    <a:pt x="5096" y="4514"/>
                  </a:cubicBezTo>
                  <a:cubicBezTo>
                    <a:pt x="5143" y="4514"/>
                    <a:pt x="5190" y="4496"/>
                    <a:pt x="5227" y="4465"/>
                  </a:cubicBezTo>
                  <a:cubicBezTo>
                    <a:pt x="5894" y="3715"/>
                    <a:pt x="6263" y="2762"/>
                    <a:pt x="6287" y="1750"/>
                  </a:cubicBezTo>
                  <a:cubicBezTo>
                    <a:pt x="6596" y="1524"/>
                    <a:pt x="6846" y="1250"/>
                    <a:pt x="7061" y="917"/>
                  </a:cubicBezTo>
                  <a:cubicBezTo>
                    <a:pt x="7144" y="857"/>
                    <a:pt x="7132" y="750"/>
                    <a:pt x="7061" y="715"/>
                  </a:cubicBezTo>
                  <a:cubicBezTo>
                    <a:pt x="7029" y="683"/>
                    <a:pt x="6987" y="667"/>
                    <a:pt x="6937" y="667"/>
                  </a:cubicBezTo>
                  <a:cubicBezTo>
                    <a:pt x="6912" y="667"/>
                    <a:pt x="6886" y="671"/>
                    <a:pt x="6858" y="679"/>
                  </a:cubicBezTo>
                  <a:cubicBezTo>
                    <a:pt x="6775" y="726"/>
                    <a:pt x="6680" y="750"/>
                    <a:pt x="6596" y="786"/>
                  </a:cubicBezTo>
                  <a:cubicBezTo>
                    <a:pt x="6680" y="667"/>
                    <a:pt x="6763" y="512"/>
                    <a:pt x="6823" y="369"/>
                  </a:cubicBezTo>
                  <a:cubicBezTo>
                    <a:pt x="6834" y="310"/>
                    <a:pt x="6834" y="238"/>
                    <a:pt x="6787" y="191"/>
                  </a:cubicBezTo>
                  <a:cubicBezTo>
                    <a:pt x="6750" y="153"/>
                    <a:pt x="6703" y="135"/>
                    <a:pt x="6659" y="135"/>
                  </a:cubicBezTo>
                  <a:cubicBezTo>
                    <a:pt x="6632" y="135"/>
                    <a:pt x="6607" y="142"/>
                    <a:pt x="6584" y="155"/>
                  </a:cubicBezTo>
                  <a:cubicBezTo>
                    <a:pt x="6322" y="310"/>
                    <a:pt x="6061" y="393"/>
                    <a:pt x="5775" y="441"/>
                  </a:cubicBezTo>
                  <a:cubicBezTo>
                    <a:pt x="5465" y="143"/>
                    <a:pt x="5048" y="0"/>
                    <a:pt x="46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anchorCtr="0" anchor="ctr" bIns="91425" lIns="91425" spcFirstLastPara="1" rIns="91425" wrap="square" tIns="91425">
              <a:noAutofit/>
            </a:bodyPr>
            <a:lstStyle/>
            <a:p>
              <a:pPr indent="0" lvl="0" marL="0" rtl="0" algn="l">
                <a:spcBef>
                  <a:spcPts val="0"/>
                </a:spcBef>
                <a:spcAft>
                  <a:spcPts val="0"/>
                </a:spcAft>
                <a:buNone/>
              </a:pPr>
              <a:r>
                <a:t/>
              </a:r>
              <a:endParaRPr>
                <a:solidFill>
                  <a:schemeClr val="lt1"/>
                </a:solidFill>
              </a:endParaRPr>
            </a:p>
          </p:txBody>
        </p:sp>
      </p:grp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noFill/>
      </p:bgPr>
    </p:bg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23"/>
          <p:cNvSpPr/>
          <p:nvPr/>
        </p:nvSpPr>
        <p:spPr>
          <a:xfrm flipH="1" rot="-5400000">
            <a:off x="-1533150" y="1534500"/>
            <a:ext cx="5140800" cy="2074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23"/>
          <p:cNvSpPr txBox="1"/>
          <p:nvPr>
            <p:ph idx="8" type="title"/>
          </p:nvPr>
        </p:nvSpPr>
        <p:spPr>
          <a:xfrm>
            <a:off x="872432" y="232481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D67E"/>
                </a:solidFill>
              </a:rPr>
              <a:t>03</a:t>
            </a:r>
            <a:endParaRPr>
              <a:solidFill>
                <a:srgbClr val="EFD67E"/>
              </a:solidFill>
            </a:endParaRPr>
          </a:p>
        </p:txBody>
      </p:sp>
      <p:sp>
        <p:nvSpPr>
          <p:cNvPr id="131" name="Google Shape;131;p23"/>
          <p:cNvSpPr txBox="1"/>
          <p:nvPr>
            <p:ph type="ctrTitle"/>
          </p:nvPr>
        </p:nvSpPr>
        <p:spPr>
          <a:xfrm>
            <a:off x="2217925" y="802174"/>
            <a:ext cx="2215200" cy="4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RULES SHEET</a:t>
            </a:r>
            <a:endParaRPr sz="1600"/>
          </a:p>
        </p:txBody>
      </p:sp>
      <p:sp>
        <p:nvSpPr>
          <p:cNvPr id="132" name="Google Shape;132;p23"/>
          <p:cNvSpPr txBox="1"/>
          <p:nvPr>
            <p:ph idx="2" type="title"/>
          </p:nvPr>
        </p:nvSpPr>
        <p:spPr>
          <a:xfrm>
            <a:off x="872432" y="655463"/>
            <a:ext cx="17391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D67E"/>
                </a:solidFill>
              </a:rPr>
              <a:t>01</a:t>
            </a:r>
            <a:endParaRPr>
              <a:solidFill>
                <a:srgbClr val="EFD67E"/>
              </a:solidFill>
            </a:endParaRPr>
          </a:p>
        </p:txBody>
      </p:sp>
      <p:sp>
        <p:nvSpPr>
          <p:cNvPr id="133" name="Google Shape;133;p23"/>
          <p:cNvSpPr txBox="1"/>
          <p:nvPr>
            <p:ph idx="5" type="title"/>
          </p:nvPr>
        </p:nvSpPr>
        <p:spPr>
          <a:xfrm>
            <a:off x="872432" y="1490138"/>
            <a:ext cx="16152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02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4" name="Google Shape;134;p23"/>
          <p:cNvSpPr txBox="1"/>
          <p:nvPr>
            <p:ph idx="15" type="title"/>
          </p:nvPr>
        </p:nvSpPr>
        <p:spPr>
          <a:xfrm>
            <a:off x="872432" y="3159488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04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35" name="Google Shape;135;p23"/>
          <p:cNvSpPr txBox="1"/>
          <p:nvPr>
            <p:ph idx="18" type="title"/>
          </p:nvPr>
        </p:nvSpPr>
        <p:spPr>
          <a:xfrm>
            <a:off x="872432" y="3994163"/>
            <a:ext cx="1573500" cy="577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EFD67E"/>
                </a:solidFill>
              </a:rPr>
              <a:t>05</a:t>
            </a:r>
            <a:endParaRPr>
              <a:solidFill>
                <a:srgbClr val="EFD67E"/>
              </a:solidFill>
            </a:endParaRPr>
          </a:p>
        </p:txBody>
      </p:sp>
      <p:sp>
        <p:nvSpPr>
          <p:cNvPr id="136" name="Google Shape;136;p23"/>
          <p:cNvSpPr/>
          <p:nvPr/>
        </p:nvSpPr>
        <p:spPr>
          <a:xfrm>
            <a:off x="4882375" y="1370113"/>
            <a:ext cx="4042800" cy="2217600"/>
          </a:xfrm>
          <a:prstGeom prst="rect">
            <a:avLst/>
          </a:prstGeom>
          <a:solidFill>
            <a:srgbClr val="CFE2F3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137" name="Google Shape;137;p23"/>
          <p:cNvSpPr txBox="1"/>
          <p:nvPr>
            <p:ph type="ctrTitle"/>
          </p:nvPr>
        </p:nvSpPr>
        <p:spPr>
          <a:xfrm>
            <a:off x="2199949" y="2471513"/>
            <a:ext cx="2432400" cy="4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COMMON QUESTIONS</a:t>
            </a:r>
            <a:endParaRPr sz="1600"/>
          </a:p>
        </p:txBody>
      </p:sp>
      <p:sp>
        <p:nvSpPr>
          <p:cNvPr id="138" name="Google Shape;138;p23"/>
          <p:cNvSpPr txBox="1"/>
          <p:nvPr>
            <p:ph type="ctrTitle"/>
          </p:nvPr>
        </p:nvSpPr>
        <p:spPr>
          <a:xfrm>
            <a:off x="2199950" y="4140875"/>
            <a:ext cx="2693100" cy="4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OTHER FREE RESOURCES</a:t>
            </a:r>
            <a:endParaRPr sz="1600"/>
          </a:p>
        </p:txBody>
      </p:sp>
      <p:sp>
        <p:nvSpPr>
          <p:cNvPr id="139" name="Google Shape;139;p23"/>
          <p:cNvSpPr txBox="1"/>
          <p:nvPr>
            <p:ph type="ctrTitle"/>
          </p:nvPr>
        </p:nvSpPr>
        <p:spPr>
          <a:xfrm>
            <a:off x="2199949" y="1636838"/>
            <a:ext cx="2432400" cy="4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DIFFICULT TOPICS</a:t>
            </a:r>
            <a:endParaRPr sz="1600"/>
          </a:p>
        </p:txBody>
      </p:sp>
      <p:sp>
        <p:nvSpPr>
          <p:cNvPr id="140" name="Google Shape;140;p23"/>
          <p:cNvSpPr txBox="1"/>
          <p:nvPr>
            <p:ph type="ctrTitle"/>
          </p:nvPr>
        </p:nvSpPr>
        <p:spPr>
          <a:xfrm>
            <a:off x="2199950" y="3306200"/>
            <a:ext cx="2693100" cy="4311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/>
              <a:t>TIPS FROM A VETERAN</a:t>
            </a:r>
            <a:endParaRPr sz="1600"/>
          </a:p>
        </p:txBody>
      </p:sp>
      <p:pic>
        <p:nvPicPr>
          <p:cNvPr id="141" name="Google Shape;141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18500" y="1536275"/>
            <a:ext cx="3770550" cy="1885275"/>
          </a:xfrm>
          <a:prstGeom prst="rect">
            <a:avLst/>
          </a:prstGeom>
          <a:solidFill>
            <a:srgbClr val="CFE2F3"/>
          </a:solidFill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4"/>
          <p:cNvSpPr/>
          <p:nvPr/>
        </p:nvSpPr>
        <p:spPr>
          <a:xfrm flipH="1">
            <a:off x="-100" y="0"/>
            <a:ext cx="60660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7" name="Google Shape;147;p24"/>
          <p:cNvSpPr txBox="1"/>
          <p:nvPr>
            <p:ph idx="4294967295" type="ctrTitle"/>
          </p:nvPr>
        </p:nvSpPr>
        <p:spPr>
          <a:xfrm>
            <a:off x="426075" y="238650"/>
            <a:ext cx="4592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The Rules Sheet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pic>
        <p:nvPicPr>
          <p:cNvPr id="148" name="Google Shape;148;p24" title="waterqualityrules-1.png"/>
          <p:cNvPicPr preferRelativeResize="0"/>
          <p:nvPr/>
        </p:nvPicPr>
        <p:blipFill rotWithShape="1">
          <a:blip r:embed="rId3">
            <a:alphaModFix/>
          </a:blip>
          <a:srcRect b="0" l="29" r="19" t="0"/>
          <a:stretch/>
        </p:blipFill>
        <p:spPr>
          <a:xfrm>
            <a:off x="6440200" y="1440603"/>
            <a:ext cx="2254900" cy="2918799"/>
          </a:xfrm>
          <a:prstGeom prst="rect">
            <a:avLst/>
          </a:prstGeom>
          <a:noFill/>
          <a:ln cap="flat" cmpd="sng" w="19050">
            <a:solidFill>
              <a:schemeClr val="dk2"/>
            </a:solidFill>
            <a:prstDash val="solid"/>
            <a:round/>
            <a:headEnd len="sm" w="sm" type="none"/>
            <a:tailEnd len="sm" w="sm" type="none"/>
          </a:ln>
        </p:spPr>
      </p:pic>
      <p:sp>
        <p:nvSpPr>
          <p:cNvPr id="149" name="Google Shape;149;p24"/>
          <p:cNvSpPr txBox="1"/>
          <p:nvPr>
            <p:ph idx="4294967295" type="ctrTitle"/>
          </p:nvPr>
        </p:nvSpPr>
        <p:spPr>
          <a:xfrm>
            <a:off x="6441750" y="2267324"/>
            <a:ext cx="2251800" cy="117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/>
              <a:t>Rules Sheet for Event</a:t>
            </a:r>
            <a:endParaRPr sz="2000"/>
          </a:p>
        </p:txBody>
      </p:sp>
      <p:sp>
        <p:nvSpPr>
          <p:cNvPr id="150" name="Google Shape;150;p24"/>
          <p:cNvSpPr txBox="1"/>
          <p:nvPr/>
        </p:nvSpPr>
        <p:spPr>
          <a:xfrm>
            <a:off x="419250" y="1485700"/>
            <a:ext cx="2555400" cy="34941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Team Size:</a:t>
            </a:r>
            <a:r>
              <a:rPr lang="en" sz="1000"/>
              <a:t> Up to 2 students</a:t>
            </a:r>
            <a:br>
              <a:rPr lang="en" sz="1000"/>
            </a:br>
            <a:endParaRPr sz="1000"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Event Time:</a:t>
            </a:r>
            <a:r>
              <a:rPr lang="en" sz="1000"/>
              <a:t> ~50 minutes</a:t>
            </a:r>
            <a:br>
              <a:rPr lang="en" sz="1000"/>
            </a:br>
            <a:endParaRPr sz="1000"/>
          </a:p>
          <a:p>
            <a:pPr indent="-228600" lvl="0" marL="45720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Materials Allowed:</a:t>
            </a:r>
            <a:br>
              <a:rPr b="1" lang="en" sz="1000"/>
            </a:b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Writing utensils</a:t>
            </a:r>
            <a:br>
              <a:rPr lang="en" sz="1000"/>
            </a:b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Up to </a:t>
            </a:r>
            <a:r>
              <a:rPr b="1" lang="en" sz="1000"/>
              <a:t>2 Class II calculators</a:t>
            </a:r>
            <a:br>
              <a:rPr b="1" lang="en" sz="1000"/>
            </a:br>
            <a:endParaRPr b="1" sz="1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/>
              <a:t>Reference Sheet:</a:t>
            </a:r>
            <a:br>
              <a:rPr b="1" lang="en" sz="1000"/>
            </a:b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b="1" lang="en" sz="1000"/>
              <a:t>One</a:t>
            </a:r>
            <a:r>
              <a:rPr lang="en" sz="1000"/>
              <a:t> 8.5″ × 11″ sheet</a:t>
            </a:r>
            <a:br>
              <a:rPr lang="en" sz="1000"/>
            </a:br>
            <a:endParaRPr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b="1" lang="en" sz="1000"/>
              <a:t>Both sides allowed</a:t>
            </a:r>
            <a:br>
              <a:rPr b="1" lang="en" sz="1000"/>
            </a:b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Any format, any source</a:t>
            </a:r>
            <a:endParaRPr sz="18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151" name="Google Shape;151;p24"/>
          <p:cNvSpPr txBox="1"/>
          <p:nvPr/>
        </p:nvSpPr>
        <p:spPr>
          <a:xfrm>
            <a:off x="3430500" y="1485700"/>
            <a:ext cx="2555400" cy="27705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1000"/>
              <a:t>Event Sections:</a:t>
            </a:r>
            <a:br>
              <a:rPr b="1" lang="en" sz="1000"/>
            </a:b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Freshwater Ecology — </a:t>
            </a:r>
            <a:r>
              <a:rPr b="1" lang="en" sz="1000"/>
              <a:t>30%</a:t>
            </a:r>
            <a:br>
              <a:rPr b="1" lang="en" sz="1000"/>
            </a:b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Macroinvertebrates — </a:t>
            </a:r>
            <a:r>
              <a:rPr b="1" lang="en" sz="1000"/>
              <a:t>30%</a:t>
            </a:r>
            <a:br>
              <a:rPr b="1" lang="en" sz="1000"/>
            </a:b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Water Monitoring &amp; Analysis — </a:t>
            </a:r>
            <a:r>
              <a:rPr b="1" lang="en" sz="1000"/>
              <a:t>30%</a:t>
            </a:r>
            <a:br>
              <a:rPr b="1" lang="en" sz="1000"/>
            </a:br>
            <a:endParaRPr b="1" sz="1000"/>
          </a:p>
          <a:p>
            <a:pPr indent="-292100" lvl="0" marL="45720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</a:pPr>
            <a:r>
              <a:rPr lang="en" sz="1000"/>
              <a:t>Salinometer Testing — </a:t>
            </a:r>
            <a:r>
              <a:rPr b="1" lang="en" sz="1000"/>
              <a:t>10%</a:t>
            </a:r>
            <a:br>
              <a:rPr b="1" lang="en" sz="1000"/>
            </a:br>
            <a:endParaRPr b="1" sz="1000"/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1" lang="en" sz="1000"/>
              <a:t>Safety:</a:t>
            </a:r>
            <a:r>
              <a:rPr lang="en" sz="1000"/>
              <a:t> Eye protection required for salinometer testing</a:t>
            </a:r>
            <a:endParaRPr b="1" sz="100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6" name="Google Shape;156;p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148" y="0"/>
            <a:ext cx="9144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7" name="Google Shape;157;p25"/>
          <p:cNvSpPr/>
          <p:nvPr/>
        </p:nvSpPr>
        <p:spPr>
          <a:xfrm flipH="1" rot="-5400000">
            <a:off x="3281200" y="-725975"/>
            <a:ext cx="2581500" cy="6159000"/>
          </a:xfrm>
          <a:prstGeom prst="rect">
            <a:avLst/>
          </a:prstGeom>
          <a:gradFill>
            <a:gsLst>
              <a:gs pos="0">
                <a:srgbClr val="A9B9D3">
                  <a:alpha val="30980"/>
                </a:srgbClr>
              </a:gs>
              <a:gs pos="100000">
                <a:schemeClr val="accent1"/>
              </a:gs>
            </a:gsLst>
            <a:lin ang="18900044" scaled="0"/>
          </a:gra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25"/>
          <p:cNvSpPr txBox="1"/>
          <p:nvPr>
            <p:ph type="title"/>
          </p:nvPr>
        </p:nvSpPr>
        <p:spPr>
          <a:xfrm>
            <a:off x="3200250" y="1742750"/>
            <a:ext cx="27432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DIFFICULT TOPICS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159" name="Google Shape;159;p25"/>
          <p:cNvSpPr/>
          <p:nvPr/>
        </p:nvSpPr>
        <p:spPr>
          <a:xfrm rot="907670">
            <a:off x="2891024" y="-1509326"/>
            <a:ext cx="7260506" cy="2438868"/>
          </a:xfrm>
          <a:prstGeom prst="rect">
            <a:avLst/>
          </a:prstGeom>
          <a:solidFill>
            <a:srgbClr val="1839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sp>
        <p:nvSpPr>
          <p:cNvPr id="160" name="Google Shape;160;p25"/>
          <p:cNvSpPr/>
          <p:nvPr/>
        </p:nvSpPr>
        <p:spPr>
          <a:xfrm rot="-912666">
            <a:off x="3806188" y="4592478"/>
            <a:ext cx="7260569" cy="2438652"/>
          </a:xfrm>
          <a:prstGeom prst="rect">
            <a:avLst/>
          </a:prstGeom>
          <a:solidFill>
            <a:srgbClr val="183970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p26"/>
          <p:cNvSpPr/>
          <p:nvPr/>
        </p:nvSpPr>
        <p:spPr>
          <a:xfrm flipH="1">
            <a:off x="-100" y="0"/>
            <a:ext cx="60660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6"/>
          <p:cNvSpPr txBox="1"/>
          <p:nvPr>
            <p:ph idx="4294967295" type="ctrTitle"/>
          </p:nvPr>
        </p:nvSpPr>
        <p:spPr>
          <a:xfrm>
            <a:off x="426075" y="238650"/>
            <a:ext cx="4592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Freshwater Ecology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67" name="Google Shape;167;p26"/>
          <p:cNvSpPr txBox="1"/>
          <p:nvPr/>
        </p:nvSpPr>
        <p:spPr>
          <a:xfrm>
            <a:off x="419250" y="1485700"/>
            <a:ext cx="4700400" cy="16470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Aquatic ecosystems &amp; watersheds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Nutrient cycles (Nitrogen &amp; Phosphorus)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Biotic &amp; abiotic factors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H</a:t>
            </a: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uman impacts &amp; pollutio</a:t>
            </a: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n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Indicator species &amp; ecosystem health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168" name="Google Shape;168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15700" y="166300"/>
            <a:ext cx="3719551" cy="1920347"/>
          </a:xfrm>
          <a:prstGeom prst="rect">
            <a:avLst/>
          </a:prstGeom>
          <a:noFill/>
          <a:ln>
            <a:noFill/>
          </a:ln>
        </p:spPr>
      </p:pic>
      <p:pic>
        <p:nvPicPr>
          <p:cNvPr id="169" name="Google Shape;169;p2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72050" y="2239047"/>
            <a:ext cx="3719550" cy="217691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0" name="Google Shape;170;p2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285100"/>
            <a:ext cx="3035588" cy="17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1" name="Google Shape;171;p2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239038" y="3577998"/>
            <a:ext cx="1981975" cy="12936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27"/>
          <p:cNvSpPr/>
          <p:nvPr/>
        </p:nvSpPr>
        <p:spPr>
          <a:xfrm flipH="1">
            <a:off x="-100" y="0"/>
            <a:ext cx="7068300" cy="11706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7" name="Google Shape;177;p27"/>
          <p:cNvSpPr txBox="1"/>
          <p:nvPr>
            <p:ph idx="4294967295" type="ctrTitle"/>
          </p:nvPr>
        </p:nvSpPr>
        <p:spPr>
          <a:xfrm>
            <a:off x="142500" y="238950"/>
            <a:ext cx="71148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Freshwater macroinvertebrates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78" name="Google Shape;178;p27"/>
          <p:cNvSpPr txBox="1"/>
          <p:nvPr/>
        </p:nvSpPr>
        <p:spPr>
          <a:xfrm>
            <a:off x="419250" y="1485700"/>
            <a:ext cx="3813300" cy="16470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What are macroinvertebrates?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Pollution tolerance levels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Indicator species &amp; water quality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Life cycles &amp; feeding groups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Commonly tested taxa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179" name="Google Shape;179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668775" y="931650"/>
            <a:ext cx="4275375" cy="256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454150" y="3557125"/>
            <a:ext cx="3945125" cy="151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2500" y="3208125"/>
            <a:ext cx="1981450" cy="1813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99275" y="3557125"/>
            <a:ext cx="2657900" cy="15197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8"/>
          <p:cNvSpPr/>
          <p:nvPr/>
        </p:nvSpPr>
        <p:spPr>
          <a:xfrm flipH="1">
            <a:off x="-125" y="0"/>
            <a:ext cx="70029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8" name="Google Shape;188;p28"/>
          <p:cNvSpPr txBox="1"/>
          <p:nvPr>
            <p:ph idx="4294967295" type="ctrTitle"/>
          </p:nvPr>
        </p:nvSpPr>
        <p:spPr>
          <a:xfrm>
            <a:off x="200675" y="238650"/>
            <a:ext cx="65331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Water monitoring and Analysis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189" name="Google Shape;189;p28"/>
          <p:cNvSpPr txBox="1"/>
          <p:nvPr/>
        </p:nvSpPr>
        <p:spPr>
          <a:xfrm>
            <a:off x="419250" y="1485700"/>
            <a:ext cx="4824000" cy="16470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Physical, chemical &amp; biological parameters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pH &amp; dissolved oxygen (DO)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Turbidity &amp; temperature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Nutrients: nitrates &amp; phosphates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-3492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900"/>
              <a:buFont typeface="Catamaran Light"/>
              <a:buChar char="●"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Interpreting data &amp; trends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190" name="Google Shape;190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395650" y="1322400"/>
            <a:ext cx="3595950" cy="2474014"/>
          </a:xfrm>
          <a:prstGeom prst="rect">
            <a:avLst/>
          </a:prstGeom>
          <a:noFill/>
          <a:ln>
            <a:noFill/>
          </a:ln>
        </p:spPr>
      </p:pic>
      <p:pic>
        <p:nvPicPr>
          <p:cNvPr id="191" name="Google Shape;191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3285100"/>
            <a:ext cx="4265000" cy="170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917650" y="3847975"/>
            <a:ext cx="4073950" cy="12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>
          <a:blip r:embed="rId3">
            <a:alphaModFix/>
          </a:blip>
          <a:stretch>
            <a:fillRect/>
          </a:stretch>
        </a:blip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29"/>
          <p:cNvSpPr/>
          <p:nvPr/>
        </p:nvSpPr>
        <p:spPr>
          <a:xfrm>
            <a:off x="-8500" y="6325"/>
            <a:ext cx="9144000" cy="51435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198" name="Google Shape;198;p29"/>
          <p:cNvPicPr preferRelativeResize="0"/>
          <p:nvPr/>
        </p:nvPicPr>
        <p:blipFill rotWithShape="1">
          <a:blip r:embed="rId4">
            <a:alphaModFix amt="72000"/>
          </a:blip>
          <a:srcRect b="0" l="0" r="6533" t="0"/>
          <a:stretch/>
        </p:blipFill>
        <p:spPr>
          <a:xfrm>
            <a:off x="0" y="-3825"/>
            <a:ext cx="91575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29"/>
          <p:cNvSpPr/>
          <p:nvPr/>
        </p:nvSpPr>
        <p:spPr>
          <a:xfrm rot="-5400000">
            <a:off x="4048650" y="18200"/>
            <a:ext cx="1060200" cy="91575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0" name="Google Shape;200;p29"/>
          <p:cNvSpPr/>
          <p:nvPr/>
        </p:nvSpPr>
        <p:spPr>
          <a:xfrm>
            <a:off x="720000" y="540000"/>
            <a:ext cx="3310200" cy="1568100"/>
          </a:xfrm>
          <a:prstGeom prst="rect">
            <a:avLst/>
          </a:prstGeom>
          <a:solidFill>
            <a:schemeClr val="accent1">
              <a:alpha val="61799"/>
            </a:schemeClr>
          </a:solidFill>
          <a:ln>
            <a:noFill/>
          </a:ln>
          <a:effectLst>
            <a:outerShdw blurRad="57150" rotWithShape="0" algn="bl" dir="5400000" dist="19050">
              <a:srgbClr val="000000">
                <a:alpha val="67000"/>
              </a:srgbClr>
            </a:outerShdw>
          </a:effectLst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29"/>
          <p:cNvSpPr txBox="1"/>
          <p:nvPr>
            <p:ph type="ctrTitle"/>
          </p:nvPr>
        </p:nvSpPr>
        <p:spPr>
          <a:xfrm>
            <a:off x="850650" y="540000"/>
            <a:ext cx="3430200" cy="13479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chemeClr val="lt1"/>
                </a:solidFill>
              </a:rPr>
              <a:t>COMMON QUESTIONS</a:t>
            </a:r>
            <a:endParaRPr>
              <a:solidFill>
                <a:schemeClr val="lt1"/>
              </a:solidFill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485450" y="4212200"/>
            <a:ext cx="7874400" cy="7695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lt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All of the following questions have been pulled from past YJI exams (which can be found on our website) or the Text Exchange on SciOly Wiki</a:t>
            </a:r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30"/>
          <p:cNvSpPr/>
          <p:nvPr/>
        </p:nvSpPr>
        <p:spPr>
          <a:xfrm flipH="1">
            <a:off x="-100" y="0"/>
            <a:ext cx="6066000" cy="1170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30"/>
          <p:cNvSpPr txBox="1"/>
          <p:nvPr>
            <p:ph idx="4294967295" type="ctrTitle"/>
          </p:nvPr>
        </p:nvSpPr>
        <p:spPr>
          <a:xfrm>
            <a:off x="426075" y="238650"/>
            <a:ext cx="4592400" cy="69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3300">
                <a:solidFill>
                  <a:schemeClr val="lt1"/>
                </a:solidFill>
              </a:rPr>
              <a:t>Question 1</a:t>
            </a:r>
            <a:endParaRPr sz="3300">
              <a:solidFill>
                <a:schemeClr val="lt1"/>
              </a:solidFill>
              <a:latin typeface="Livvic"/>
              <a:ea typeface="Livvic"/>
              <a:cs typeface="Livvic"/>
              <a:sym typeface="Livvic"/>
            </a:endParaRPr>
          </a:p>
        </p:txBody>
      </p:sp>
      <p:sp>
        <p:nvSpPr>
          <p:cNvPr id="209" name="Google Shape;209;p30"/>
          <p:cNvSpPr txBox="1"/>
          <p:nvPr/>
        </p:nvSpPr>
        <p:spPr>
          <a:xfrm>
            <a:off x="419250" y="1485700"/>
            <a:ext cx="8298900" cy="2524200"/>
          </a:xfrm>
          <a:prstGeom prst="rect">
            <a:avLst/>
          </a:prstGeom>
          <a:noFill/>
          <a:ln cap="flat" cmpd="sng" w="9525">
            <a:solidFill>
              <a:schemeClr val="accent6"/>
            </a:solidFill>
            <a:prstDash val="solid"/>
            <a:round/>
            <a:headEnd len="sm" w="sm" type="none"/>
            <a:tailEnd len="sm" w="sm" type="none"/>
          </a:ln>
        </p:spPr>
        <p:txBody>
          <a:bodyPr anchorCtr="0" anchor="t" bIns="91425" lIns="91425" spcFirstLastPara="1" rIns="91425" wrap="square" tIns="91425">
            <a:sp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Which organism below is the best indicator of high water quality in a freshwater stream?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A. Tubifex worm</a:t>
            </a:r>
            <a:b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</a:b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B. Midge larva</a:t>
            </a:r>
            <a:b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</a:b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C. Mayfly nymph</a:t>
            </a:r>
            <a:b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</a:br>
            <a:r>
              <a:rPr lang="en" sz="1900">
                <a:solidFill>
                  <a:schemeClr val="dk1"/>
                </a:solidFill>
                <a:latin typeface="Catamaran Light"/>
                <a:ea typeface="Catamaran Light"/>
                <a:cs typeface="Catamaran Light"/>
                <a:sym typeface="Catamaran Light"/>
              </a:rPr>
              <a:t>D. Leech</a:t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chemeClr val="dk1"/>
              </a:solidFill>
              <a:latin typeface="Catamaran Light"/>
              <a:ea typeface="Catamaran Light"/>
              <a:cs typeface="Catamaran Light"/>
              <a:sym typeface="Catamaran Light"/>
            </a:endParaRPr>
          </a:p>
        </p:txBody>
      </p:sp>
      <p:pic>
        <p:nvPicPr>
          <p:cNvPr id="210" name="Google Shape;210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289878" y="2115850"/>
            <a:ext cx="2561849" cy="288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11" name="Google Shape;211;p3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280624" y="3385775"/>
            <a:ext cx="3936874" cy="1702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Engineering Project Proposal by Slidesgo">
  <a:themeElements>
    <a:clrScheme name="Simple Light">
      <a:dk1>
        <a:srgbClr val="434343"/>
      </a:dk1>
      <a:lt1>
        <a:srgbClr val="FFFFFF"/>
      </a:lt1>
      <a:dk2>
        <a:srgbClr val="595959"/>
      </a:dk2>
      <a:lt2>
        <a:srgbClr val="EEEEEE"/>
      </a:lt2>
      <a:accent1>
        <a:srgbClr val="556D96"/>
      </a:accent1>
      <a:accent2>
        <a:srgbClr val="212121"/>
      </a:accent2>
      <a:accent3>
        <a:srgbClr val="A9B9D3"/>
      </a:accent3>
      <a:accent4>
        <a:srgbClr val="26529E"/>
      </a:accent4>
      <a:accent5>
        <a:srgbClr val="62779B"/>
      </a:accent5>
      <a:accent6>
        <a:srgbClr val="363F4C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